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</p:sldMasterIdLst>
  <p:notesMasterIdLst>
    <p:notesMasterId r:id="rId18"/>
  </p:notesMasterIdLst>
  <p:sldIdLst>
    <p:sldId id="256" r:id="rId3"/>
    <p:sldId id="521" r:id="rId4"/>
    <p:sldId id="523" r:id="rId5"/>
    <p:sldId id="525" r:id="rId6"/>
    <p:sldId id="527" r:id="rId7"/>
    <p:sldId id="528" r:id="rId8"/>
    <p:sldId id="535" r:id="rId9"/>
    <p:sldId id="529" r:id="rId10"/>
    <p:sldId id="530" r:id="rId11"/>
    <p:sldId id="532" r:id="rId12"/>
    <p:sldId id="531" r:id="rId13"/>
    <p:sldId id="526" r:id="rId14"/>
    <p:sldId id="533" r:id="rId15"/>
    <p:sldId id="534" r:id="rId16"/>
    <p:sldId id="5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F2CC"/>
    <a:srgbClr val="41719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619" autoAdjust="0"/>
  </p:normalViewPr>
  <p:slideViewPr>
    <p:cSldViewPr snapToGrid="0">
      <p:cViewPr varScale="1">
        <p:scale>
          <a:sx n="39" d="100"/>
          <a:sy n="39" d="100"/>
        </p:scale>
        <p:origin x="88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ej L" userId="38f1999be4ca3719" providerId="LiveId" clId="{B35113A7-E032-407F-936D-B069833EAA85}"/>
    <pc:docChg chg="undo custSel addSld delSld modSld sldOrd modMainMaster">
      <pc:chgData name="Maciej L" userId="38f1999be4ca3719" providerId="LiveId" clId="{B35113A7-E032-407F-936D-B069833EAA85}" dt="2021-06-06T12:23:03.686" v="6185" actId="47"/>
      <pc:docMkLst>
        <pc:docMk/>
      </pc:docMkLst>
      <pc:sldChg chg="addSp delSp modSp mod setBg">
        <pc:chgData name="Maciej L" userId="38f1999be4ca3719" providerId="LiveId" clId="{B35113A7-E032-407F-936D-B069833EAA85}" dt="2021-06-06T12:13:30.646" v="6074"/>
        <pc:sldMkLst>
          <pc:docMk/>
          <pc:sldMk cId="3436070846" sldId="256"/>
        </pc:sldMkLst>
        <pc:spChg chg="mod">
          <ac:chgData name="Maciej L" userId="38f1999be4ca3719" providerId="LiveId" clId="{B35113A7-E032-407F-936D-B069833EAA85}" dt="2021-06-06T05:20:59.716" v="424" actId="120"/>
          <ac:spMkLst>
            <pc:docMk/>
            <pc:sldMk cId="3436070846" sldId="256"/>
            <ac:spMk id="2" creationId="{00000000-0000-0000-0000-000000000000}"/>
          </ac:spMkLst>
        </pc:spChg>
        <pc:spChg chg="mod">
          <ac:chgData name="Maciej L" userId="38f1999be4ca3719" providerId="LiveId" clId="{B35113A7-E032-407F-936D-B069833EAA85}" dt="2021-06-06T05:38:51.379" v="583" actId="208"/>
          <ac:spMkLst>
            <pc:docMk/>
            <pc:sldMk cId="3436070846" sldId="256"/>
            <ac:spMk id="3" creationId="{00000000-0000-0000-0000-000000000000}"/>
          </ac:spMkLst>
        </pc:spChg>
        <pc:spChg chg="mod">
          <ac:chgData name="Maciej L" userId="38f1999be4ca3719" providerId="LiveId" clId="{B35113A7-E032-407F-936D-B069833EAA85}" dt="2021-06-06T11:04:40.267" v="4593" actId="1076"/>
          <ac:spMkLst>
            <pc:docMk/>
            <pc:sldMk cId="3436070846" sldId="256"/>
            <ac:spMk id="5" creationId="{00000000-0000-0000-0000-000000000000}"/>
          </ac:spMkLst>
        </pc:spChg>
        <pc:picChg chg="del">
          <ac:chgData name="Maciej L" userId="38f1999be4ca3719" providerId="LiveId" clId="{B35113A7-E032-407F-936D-B069833EAA85}" dt="2021-06-06T05:20:11.683" v="414" actId="478"/>
          <ac:picMkLst>
            <pc:docMk/>
            <pc:sldMk cId="3436070846" sldId="256"/>
            <ac:picMk id="4" creationId="{0EF4D414-DAAE-4296-A75D-427A2E1F10DC}"/>
          </ac:picMkLst>
        </pc:picChg>
        <pc:picChg chg="mod">
          <ac:chgData name="Maciej L" userId="38f1999be4ca3719" providerId="LiveId" clId="{B35113A7-E032-407F-936D-B069833EAA85}" dt="2021-06-06T05:22:48.166" v="494" actId="14100"/>
          <ac:picMkLst>
            <pc:docMk/>
            <pc:sldMk cId="3436070846" sldId="256"/>
            <ac:picMk id="7" creationId="{05D8D2FF-FC06-49BF-A5D5-60EA553AFFEA}"/>
          </ac:picMkLst>
        </pc:picChg>
        <pc:picChg chg="add mod">
          <ac:chgData name="Maciej L" userId="38f1999be4ca3719" providerId="LiveId" clId="{B35113A7-E032-407F-936D-B069833EAA85}" dt="2021-06-06T05:22:56.978" v="496" actId="1440"/>
          <ac:picMkLst>
            <pc:docMk/>
            <pc:sldMk cId="3436070846" sldId="256"/>
            <ac:picMk id="8" creationId="{0452B917-1802-49BE-8331-584F6C9FA326}"/>
          </ac:picMkLst>
        </pc:picChg>
      </pc:sldChg>
      <pc:sldChg chg="addSp delSp del setBg delDesignElem">
        <pc:chgData name="Maciej L" userId="38f1999be4ca3719" providerId="LiveId" clId="{B35113A7-E032-407F-936D-B069833EAA85}" dt="2021-06-06T12:04:14.961" v="5932" actId="47"/>
        <pc:sldMkLst>
          <pc:docMk/>
          <pc:sldMk cId="1208836951" sldId="257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1208836951" sldId="257"/>
            <ac:spMk id="10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1208836951" sldId="257"/>
            <ac:spMk id="12" creationId="{047C8CCB-F95D-4249-92DD-651249D3535A}"/>
          </ac:spMkLst>
        </pc:spChg>
      </pc:sldChg>
      <pc:sldChg chg="del setBg">
        <pc:chgData name="Maciej L" userId="38f1999be4ca3719" providerId="LiveId" clId="{B35113A7-E032-407F-936D-B069833EAA85}" dt="2021-06-06T05:41:01.070" v="591" actId="47"/>
        <pc:sldMkLst>
          <pc:docMk/>
          <pc:sldMk cId="2657883179" sldId="460"/>
        </pc:sldMkLst>
      </pc:sldChg>
      <pc:sldChg chg="del setBg">
        <pc:chgData name="Maciej L" userId="38f1999be4ca3719" providerId="LiveId" clId="{B35113A7-E032-407F-936D-B069833EAA85}" dt="2021-06-06T05:41:01.070" v="591" actId="47"/>
        <pc:sldMkLst>
          <pc:docMk/>
          <pc:sldMk cId="3918883422" sldId="464"/>
        </pc:sldMkLst>
      </pc:sldChg>
      <pc:sldChg chg="del setBg">
        <pc:chgData name="Maciej L" userId="38f1999be4ca3719" providerId="LiveId" clId="{B35113A7-E032-407F-936D-B069833EAA85}" dt="2021-06-06T05:41:01.070" v="591" actId="47"/>
        <pc:sldMkLst>
          <pc:docMk/>
          <pc:sldMk cId="3148355307" sldId="465"/>
        </pc:sldMkLst>
      </pc:sldChg>
      <pc:sldChg chg="del setBg">
        <pc:chgData name="Maciej L" userId="38f1999be4ca3719" providerId="LiveId" clId="{B35113A7-E032-407F-936D-B069833EAA85}" dt="2021-06-06T05:41:01.070" v="591" actId="47"/>
        <pc:sldMkLst>
          <pc:docMk/>
          <pc:sldMk cId="4043646258" sldId="466"/>
        </pc:sldMkLst>
      </pc:sldChg>
      <pc:sldChg chg="del setBg">
        <pc:chgData name="Maciej L" userId="38f1999be4ca3719" providerId="LiveId" clId="{B35113A7-E032-407F-936D-B069833EAA85}" dt="2021-06-06T05:41:01.070" v="591" actId="47"/>
        <pc:sldMkLst>
          <pc:docMk/>
          <pc:sldMk cId="3563188970" sldId="472"/>
        </pc:sldMkLst>
      </pc:sldChg>
      <pc:sldChg chg="del setBg">
        <pc:chgData name="Maciej L" userId="38f1999be4ca3719" providerId="LiveId" clId="{B35113A7-E032-407F-936D-B069833EAA85}" dt="2021-06-06T10:07:05.597" v="3039" actId="47"/>
        <pc:sldMkLst>
          <pc:docMk/>
          <pc:sldMk cId="1844643831" sldId="480"/>
        </pc:sldMkLst>
      </pc:sldChg>
      <pc:sldChg chg="del setBg">
        <pc:chgData name="Maciej L" userId="38f1999be4ca3719" providerId="LiveId" clId="{B35113A7-E032-407F-936D-B069833EAA85}" dt="2021-06-06T10:07:05.597" v="3039" actId="47"/>
        <pc:sldMkLst>
          <pc:docMk/>
          <pc:sldMk cId="4079185273" sldId="481"/>
        </pc:sldMkLst>
      </pc:sldChg>
      <pc:sldChg chg="del setBg">
        <pc:chgData name="Maciej L" userId="38f1999be4ca3719" providerId="LiveId" clId="{B35113A7-E032-407F-936D-B069833EAA85}" dt="2021-06-06T10:07:05.597" v="3039" actId="47"/>
        <pc:sldMkLst>
          <pc:docMk/>
          <pc:sldMk cId="3535374697" sldId="482"/>
        </pc:sldMkLst>
      </pc:sldChg>
      <pc:sldChg chg="del setBg">
        <pc:chgData name="Maciej L" userId="38f1999be4ca3719" providerId="LiveId" clId="{B35113A7-E032-407F-936D-B069833EAA85}" dt="2021-06-06T10:07:05.597" v="3039" actId="47"/>
        <pc:sldMkLst>
          <pc:docMk/>
          <pc:sldMk cId="3772883748" sldId="483"/>
        </pc:sldMkLst>
      </pc:sldChg>
      <pc:sldChg chg="addSp delSp del setBg delDesignElem">
        <pc:chgData name="Maciej L" userId="38f1999be4ca3719" providerId="LiveId" clId="{B35113A7-E032-407F-936D-B069833EAA85}" dt="2021-06-06T05:42:03.896" v="594" actId="47"/>
        <pc:sldMkLst>
          <pc:docMk/>
          <pc:sldMk cId="724532540" sldId="484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724532540" sldId="484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724532540" sldId="484"/>
            <ac:spMk id="13" creationId="{047C8CCB-F95D-4249-92DD-651249D3535A}"/>
          </ac:spMkLst>
        </pc:spChg>
      </pc:sldChg>
      <pc:sldChg chg="addSp delSp del setBg delDesignElem">
        <pc:chgData name="Maciej L" userId="38f1999be4ca3719" providerId="LiveId" clId="{B35113A7-E032-407F-936D-B069833EAA85}" dt="2021-06-06T10:09:03.967" v="3053" actId="47"/>
        <pc:sldMkLst>
          <pc:docMk/>
          <pc:sldMk cId="3794134560" sldId="485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3794134560" sldId="485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3794134560" sldId="485"/>
            <ac:spMk id="13" creationId="{047C8CCB-F95D-4249-92DD-651249D3535A}"/>
          </ac:spMkLst>
        </pc:spChg>
      </pc:sldChg>
      <pc:sldChg chg="addSp delSp del setBg delDesignElem">
        <pc:chgData name="Maciej L" userId="38f1999be4ca3719" providerId="LiveId" clId="{B35113A7-E032-407F-936D-B069833EAA85}" dt="2021-06-06T12:04:14.961" v="5932" actId="47"/>
        <pc:sldMkLst>
          <pc:docMk/>
          <pc:sldMk cId="129638037" sldId="486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129638037" sldId="486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129638037" sldId="486"/>
            <ac:spMk id="13" creationId="{047C8CCB-F95D-4249-92DD-651249D3535A}"/>
          </ac:spMkLst>
        </pc:spChg>
      </pc:sldChg>
      <pc:sldChg chg="addSp delSp del setBg delDesignElem">
        <pc:chgData name="Maciej L" userId="38f1999be4ca3719" providerId="LiveId" clId="{B35113A7-E032-407F-936D-B069833EAA85}" dt="2021-06-06T12:04:14.961" v="5932" actId="47"/>
        <pc:sldMkLst>
          <pc:docMk/>
          <pc:sldMk cId="745581012" sldId="487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745581012" sldId="487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745581012" sldId="487"/>
            <ac:spMk id="13" creationId="{047C8CCB-F95D-4249-92DD-651249D3535A}"/>
          </ac:spMkLst>
        </pc:spChg>
      </pc:sldChg>
      <pc:sldChg chg="addSp delSp del setBg delDesignElem">
        <pc:chgData name="Maciej L" userId="38f1999be4ca3719" providerId="LiveId" clId="{B35113A7-E032-407F-936D-B069833EAA85}" dt="2021-06-06T05:42:03.896" v="594" actId="47"/>
        <pc:sldMkLst>
          <pc:docMk/>
          <pc:sldMk cId="689334361" sldId="489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689334361" sldId="489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689334361" sldId="489"/>
            <ac:spMk id="13" creationId="{047C8CCB-F95D-4249-92DD-651249D3535A}"/>
          </ac:spMkLst>
        </pc:spChg>
      </pc:sldChg>
      <pc:sldChg chg="addSp delSp del setBg delDesignElem">
        <pc:chgData name="Maciej L" userId="38f1999be4ca3719" providerId="LiveId" clId="{B35113A7-E032-407F-936D-B069833EAA85}" dt="2021-06-06T05:42:03.896" v="594" actId="47"/>
        <pc:sldMkLst>
          <pc:docMk/>
          <pc:sldMk cId="16035967" sldId="490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16035967" sldId="490"/>
            <ac:spMk id="8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16035967" sldId="490"/>
            <ac:spMk id="9" creationId="{047C8CCB-F95D-4249-92DD-651249D3535A}"/>
          </ac:spMkLst>
        </pc:spChg>
      </pc:sldChg>
      <pc:sldChg chg="del setBg">
        <pc:chgData name="Maciej L" userId="38f1999be4ca3719" providerId="LiveId" clId="{B35113A7-E032-407F-936D-B069833EAA85}" dt="2021-06-06T12:04:14.961" v="5932" actId="47"/>
        <pc:sldMkLst>
          <pc:docMk/>
          <pc:sldMk cId="4045912434" sldId="493"/>
        </pc:sldMkLst>
      </pc:sldChg>
      <pc:sldChg chg="del setBg">
        <pc:chgData name="Maciej L" userId="38f1999be4ca3719" providerId="LiveId" clId="{B35113A7-E032-407F-936D-B069833EAA85}" dt="2021-06-06T05:40:24.517" v="588" actId="47"/>
        <pc:sldMkLst>
          <pc:docMk/>
          <pc:sldMk cId="1158776590" sldId="494"/>
        </pc:sldMkLst>
      </pc:sldChg>
      <pc:sldChg chg="del setBg">
        <pc:chgData name="Maciej L" userId="38f1999be4ca3719" providerId="LiveId" clId="{B35113A7-E032-407F-936D-B069833EAA85}" dt="2021-06-06T05:40:24.517" v="588" actId="47"/>
        <pc:sldMkLst>
          <pc:docMk/>
          <pc:sldMk cId="4110663739" sldId="495"/>
        </pc:sldMkLst>
      </pc:sldChg>
      <pc:sldChg chg="del setBg">
        <pc:chgData name="Maciej L" userId="38f1999be4ca3719" providerId="LiveId" clId="{B35113A7-E032-407F-936D-B069833EAA85}" dt="2021-06-06T05:40:39.128" v="589" actId="47"/>
        <pc:sldMkLst>
          <pc:docMk/>
          <pc:sldMk cId="1054743535" sldId="496"/>
        </pc:sldMkLst>
      </pc:sldChg>
      <pc:sldChg chg="addSp delSp del setBg delDesignElem">
        <pc:chgData name="Maciej L" userId="38f1999be4ca3719" providerId="LiveId" clId="{B35113A7-E032-407F-936D-B069833EAA85}" dt="2021-06-06T12:04:14.961" v="5932" actId="47"/>
        <pc:sldMkLst>
          <pc:docMk/>
          <pc:sldMk cId="1923683614" sldId="497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1923683614" sldId="497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1923683614" sldId="497"/>
            <ac:spMk id="13" creationId="{047C8CCB-F95D-4249-92DD-651249D3535A}"/>
          </ac:spMkLst>
        </pc:spChg>
      </pc:sldChg>
      <pc:sldChg chg="del setBg">
        <pc:chgData name="Maciej L" userId="38f1999be4ca3719" providerId="LiveId" clId="{B35113A7-E032-407F-936D-B069833EAA85}" dt="2021-06-06T05:40:48.096" v="590" actId="47"/>
        <pc:sldMkLst>
          <pc:docMk/>
          <pc:sldMk cId="1583179174" sldId="498"/>
        </pc:sldMkLst>
      </pc:sldChg>
      <pc:sldChg chg="del setBg">
        <pc:chgData name="Maciej L" userId="38f1999be4ca3719" providerId="LiveId" clId="{B35113A7-E032-407F-936D-B069833EAA85}" dt="2021-06-06T05:41:17.640" v="592" actId="47"/>
        <pc:sldMkLst>
          <pc:docMk/>
          <pc:sldMk cId="2242691483" sldId="499"/>
        </pc:sldMkLst>
      </pc:sldChg>
      <pc:sldChg chg="del setBg">
        <pc:chgData name="Maciej L" userId="38f1999be4ca3719" providerId="LiveId" clId="{B35113A7-E032-407F-936D-B069833EAA85}" dt="2021-06-06T05:41:17.640" v="592" actId="47"/>
        <pc:sldMkLst>
          <pc:docMk/>
          <pc:sldMk cId="724827158" sldId="500"/>
        </pc:sldMkLst>
      </pc:sldChg>
      <pc:sldChg chg="del setBg">
        <pc:chgData name="Maciej L" userId="38f1999be4ca3719" providerId="LiveId" clId="{B35113A7-E032-407F-936D-B069833EAA85}" dt="2021-06-06T05:41:17.640" v="592" actId="47"/>
        <pc:sldMkLst>
          <pc:docMk/>
          <pc:sldMk cId="667795420" sldId="501"/>
        </pc:sldMkLst>
      </pc:sldChg>
      <pc:sldChg chg="del setBg">
        <pc:chgData name="Maciej L" userId="38f1999be4ca3719" providerId="LiveId" clId="{B35113A7-E032-407F-936D-B069833EAA85}" dt="2021-06-06T12:04:14.961" v="5932" actId="47"/>
        <pc:sldMkLst>
          <pc:docMk/>
          <pc:sldMk cId="3797920672" sldId="507"/>
        </pc:sldMkLst>
      </pc:sldChg>
      <pc:sldChg chg="del setBg">
        <pc:chgData name="Maciej L" userId="38f1999be4ca3719" providerId="LiveId" clId="{B35113A7-E032-407F-936D-B069833EAA85}" dt="2021-06-06T05:41:29.929" v="593" actId="47"/>
        <pc:sldMkLst>
          <pc:docMk/>
          <pc:sldMk cId="1931258999" sldId="509"/>
        </pc:sldMkLst>
      </pc:sldChg>
      <pc:sldChg chg="del setBg">
        <pc:chgData name="Maciej L" userId="38f1999be4ca3719" providerId="LiveId" clId="{B35113A7-E032-407F-936D-B069833EAA85}" dt="2021-06-06T05:41:29.929" v="593" actId="47"/>
        <pc:sldMkLst>
          <pc:docMk/>
          <pc:sldMk cId="2121892819" sldId="510"/>
        </pc:sldMkLst>
      </pc:sldChg>
      <pc:sldChg chg="del setBg">
        <pc:chgData name="Maciej L" userId="38f1999be4ca3719" providerId="LiveId" clId="{B35113A7-E032-407F-936D-B069833EAA85}" dt="2021-06-06T05:42:03.896" v="594" actId="47"/>
        <pc:sldMkLst>
          <pc:docMk/>
          <pc:sldMk cId="1677335124" sldId="511"/>
        </pc:sldMkLst>
      </pc:sldChg>
      <pc:sldChg chg="del setBg">
        <pc:chgData name="Maciej L" userId="38f1999be4ca3719" providerId="LiveId" clId="{B35113A7-E032-407F-936D-B069833EAA85}" dt="2021-06-06T05:42:03.896" v="594" actId="47"/>
        <pc:sldMkLst>
          <pc:docMk/>
          <pc:sldMk cId="535413074" sldId="512"/>
        </pc:sldMkLst>
      </pc:sldChg>
      <pc:sldChg chg="del setBg">
        <pc:chgData name="Maciej L" userId="38f1999be4ca3719" providerId="LiveId" clId="{B35113A7-E032-407F-936D-B069833EAA85}" dt="2021-06-06T05:42:03.896" v="594" actId="47"/>
        <pc:sldMkLst>
          <pc:docMk/>
          <pc:sldMk cId="1330595872" sldId="513"/>
        </pc:sldMkLst>
      </pc:sldChg>
      <pc:sldChg chg="del setBg">
        <pc:chgData name="Maciej L" userId="38f1999be4ca3719" providerId="LiveId" clId="{B35113A7-E032-407F-936D-B069833EAA85}" dt="2021-06-06T05:42:03.896" v="594" actId="47"/>
        <pc:sldMkLst>
          <pc:docMk/>
          <pc:sldMk cId="310483497" sldId="514"/>
        </pc:sldMkLst>
      </pc:sldChg>
      <pc:sldChg chg="addSp delSp modSp del mod setBg delDesignElem">
        <pc:chgData name="Maciej L" userId="38f1999be4ca3719" providerId="LiveId" clId="{B35113A7-E032-407F-936D-B069833EAA85}" dt="2021-06-06T05:46:04.762" v="633" actId="47"/>
        <pc:sldMkLst>
          <pc:docMk/>
          <pc:sldMk cId="4204881636" sldId="515"/>
        </pc:sldMkLst>
        <pc:spChg chg="add mod">
          <ac:chgData name="Maciej L" userId="38f1999be4ca3719" providerId="LiveId" clId="{B35113A7-E032-407F-936D-B069833EAA85}" dt="2021-06-06T05:43:48.416" v="602" actId="207"/>
          <ac:spMkLst>
            <pc:docMk/>
            <pc:sldMk cId="4204881636" sldId="515"/>
            <ac:spMk id="2" creationId="{65F79B04-7470-4FD1-A10F-904F9E4C7AB2}"/>
          </ac:spMkLst>
        </pc:spChg>
        <pc:spChg chg="mod ord">
          <ac:chgData name="Maciej L" userId="38f1999be4ca3719" providerId="LiveId" clId="{B35113A7-E032-407F-936D-B069833EAA85}" dt="2021-06-06T05:43:01.512" v="601" actId="207"/>
          <ac:spMkLst>
            <pc:docMk/>
            <pc:sldMk cId="4204881636" sldId="515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05:19:18.770" v="413" actId="1076"/>
          <ac:spMkLst>
            <pc:docMk/>
            <pc:sldMk cId="4204881636" sldId="515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05:44:55.626" v="624" actId="1076"/>
          <ac:spMkLst>
            <pc:docMk/>
            <pc:sldMk cId="4204881636" sldId="515"/>
            <ac:spMk id="9" creationId="{29AA164B-15D4-4A68-A3F7-049BB1E30E10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4204881636" sldId="515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4204881636" sldId="515"/>
            <ac:spMk id="13" creationId="{047C8CCB-F95D-4249-92DD-651249D3535A}"/>
          </ac:spMkLst>
        </pc:spChg>
        <pc:cxnChg chg="add mod">
          <ac:chgData name="Maciej L" userId="38f1999be4ca3719" providerId="LiveId" clId="{B35113A7-E032-407F-936D-B069833EAA85}" dt="2021-06-06T05:44:44.905" v="623" actId="1036"/>
          <ac:cxnSpMkLst>
            <pc:docMk/>
            <pc:sldMk cId="4204881636" sldId="515"/>
            <ac:cxnSpMk id="4" creationId="{9388EE34-4CC5-4A0B-9507-A9E71EB88C14}"/>
          </ac:cxnSpMkLst>
        </pc:cxnChg>
      </pc:sldChg>
      <pc:sldChg chg="addSp delSp del setBg delDesignElem">
        <pc:chgData name="Maciej L" userId="38f1999be4ca3719" providerId="LiveId" clId="{B35113A7-E032-407F-936D-B069833EAA85}" dt="2021-06-06T05:41:01.070" v="591" actId="47"/>
        <pc:sldMkLst>
          <pc:docMk/>
          <pc:sldMk cId="1347139664" sldId="516"/>
        </pc:sldMkLst>
        <pc:spChg chg="add del">
          <ac:chgData name="Maciej L" userId="38f1999be4ca3719" providerId="LiveId" clId="{B35113A7-E032-407F-936D-B069833EAA85}" dt="2021-06-06T05:14:43.085" v="223"/>
          <ac:spMkLst>
            <pc:docMk/>
            <pc:sldMk cId="1347139664" sldId="516"/>
            <ac:spMk id="18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1347139664" sldId="516"/>
            <ac:spMk id="20" creationId="{047C8CCB-F95D-4249-92DD-651249D3535A}"/>
          </ac:spMkLst>
        </pc:spChg>
      </pc:sldChg>
      <pc:sldChg chg="del setBg">
        <pc:chgData name="Maciej L" userId="38f1999be4ca3719" providerId="LiveId" clId="{B35113A7-E032-407F-936D-B069833EAA85}" dt="2021-06-06T12:04:14.961" v="5932" actId="47"/>
        <pc:sldMkLst>
          <pc:docMk/>
          <pc:sldMk cId="3787122894" sldId="517"/>
        </pc:sldMkLst>
      </pc:sldChg>
      <pc:sldChg chg="addSp delSp modSp add del mod setBg delDesignElem">
        <pc:chgData name="Maciej L" userId="38f1999be4ca3719" providerId="LiveId" clId="{B35113A7-E032-407F-936D-B069833EAA85}" dt="2021-06-06T12:04:24.333" v="5933" actId="47"/>
        <pc:sldMkLst>
          <pc:docMk/>
          <pc:sldMk cId="4177320764" sldId="518"/>
        </pc:sldMkLst>
        <pc:spChg chg="mod">
          <ac:chgData name="Maciej L" userId="38f1999be4ca3719" providerId="LiveId" clId="{B35113A7-E032-407F-936D-B069833EAA85}" dt="2021-06-06T05:08:10.889" v="82" actId="20577"/>
          <ac:spMkLst>
            <pc:docMk/>
            <pc:sldMk cId="4177320764" sldId="518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05:39:23.439" v="587" actId="208"/>
          <ac:spMkLst>
            <pc:docMk/>
            <pc:sldMk cId="4177320764" sldId="518"/>
            <ac:spMk id="9" creationId="{29AA164B-15D4-4A68-A3F7-049BB1E30E10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4177320764" sldId="518"/>
            <ac:spMk id="11" creationId="{6753252F-4873-4F63-801D-CC719279A7D5}"/>
          </ac:spMkLst>
        </pc:spChg>
        <pc:spChg chg="add del">
          <ac:chgData name="Maciej L" userId="38f1999be4ca3719" providerId="LiveId" clId="{B35113A7-E032-407F-936D-B069833EAA85}" dt="2021-06-06T05:14:43.085" v="223"/>
          <ac:spMkLst>
            <pc:docMk/>
            <pc:sldMk cId="4177320764" sldId="518"/>
            <ac:spMk id="13" creationId="{047C8CCB-F95D-4249-92DD-651249D3535A}"/>
          </ac:spMkLst>
        </pc:spChg>
      </pc:sldChg>
      <pc:sldChg chg="modSp add del mod">
        <pc:chgData name="Maciej L" userId="38f1999be4ca3719" providerId="LiveId" clId="{B35113A7-E032-407F-936D-B069833EAA85}" dt="2021-06-06T12:04:24.333" v="5933" actId="47"/>
        <pc:sldMkLst>
          <pc:docMk/>
          <pc:sldMk cId="3347628864" sldId="519"/>
        </pc:sldMkLst>
        <pc:spChg chg="mod">
          <ac:chgData name="Maciej L" userId="38f1999be4ca3719" providerId="LiveId" clId="{B35113A7-E032-407F-936D-B069833EAA85}" dt="2021-06-06T05:39:20.335" v="586" actId="208"/>
          <ac:spMkLst>
            <pc:docMk/>
            <pc:sldMk cId="3347628864" sldId="519"/>
            <ac:spMk id="9" creationId="{29AA164B-15D4-4A68-A3F7-049BB1E30E10}"/>
          </ac:spMkLst>
        </pc:spChg>
      </pc:sldChg>
      <pc:sldChg chg="modSp add del mod">
        <pc:chgData name="Maciej L" userId="38f1999be4ca3719" providerId="LiveId" clId="{B35113A7-E032-407F-936D-B069833EAA85}" dt="2021-06-06T09:29:48.721" v="1518" actId="47"/>
        <pc:sldMkLst>
          <pc:docMk/>
          <pc:sldMk cId="623763087" sldId="520"/>
        </pc:sldMkLst>
        <pc:spChg chg="mod">
          <ac:chgData name="Maciej L" userId="38f1999be4ca3719" providerId="LiveId" clId="{B35113A7-E032-407F-936D-B069833EAA85}" dt="2021-06-06T05:38:21.439" v="582" actId="14100"/>
          <ac:spMkLst>
            <pc:docMk/>
            <pc:sldMk cId="623763087" sldId="520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05:39:17.627" v="585" actId="208"/>
          <ac:spMkLst>
            <pc:docMk/>
            <pc:sldMk cId="623763087" sldId="520"/>
            <ac:spMk id="9" creationId="{29AA164B-15D4-4A68-A3F7-049BB1E30E10}"/>
          </ac:spMkLst>
        </pc:spChg>
      </pc:sldChg>
      <pc:sldChg chg="addSp delSp modSp add mod setBg">
        <pc:chgData name="Maciej L" userId="38f1999be4ca3719" providerId="LiveId" clId="{B35113A7-E032-407F-936D-B069833EAA85}" dt="2021-06-06T12:14:16.089" v="6094" actId="14100"/>
        <pc:sldMkLst>
          <pc:docMk/>
          <pc:sldMk cId="106254598" sldId="521"/>
        </pc:sldMkLst>
        <pc:spChg chg="add del">
          <ac:chgData name="Maciej L" userId="38f1999be4ca3719" providerId="LiveId" clId="{B35113A7-E032-407F-936D-B069833EAA85}" dt="2021-06-06T12:13:40.744" v="6076" actId="478"/>
          <ac:spMkLst>
            <pc:docMk/>
            <pc:sldMk cId="106254598" sldId="521"/>
            <ac:spMk id="2" creationId="{65F79B04-7470-4FD1-A10F-904F9E4C7AB2}"/>
          </ac:spMkLst>
        </pc:spChg>
        <pc:spChg chg="add del mod">
          <ac:chgData name="Maciej L" userId="38f1999be4ca3719" providerId="LiveId" clId="{B35113A7-E032-407F-936D-B069833EAA85}" dt="2021-06-06T05:53:50.840" v="795" actId="14100"/>
          <ac:spMkLst>
            <pc:docMk/>
            <pc:sldMk cId="106254598" sldId="521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09:50:06.245" v="2421" actId="14100"/>
          <ac:spMkLst>
            <pc:docMk/>
            <pc:sldMk cId="106254598" sldId="521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12:09:13.474" v="6054" actId="2"/>
          <ac:spMkLst>
            <pc:docMk/>
            <pc:sldMk cId="106254598" sldId="521"/>
            <ac:spMk id="9" creationId="{29AA164B-15D4-4A68-A3F7-049BB1E30E10}"/>
          </ac:spMkLst>
        </pc:spChg>
        <pc:spChg chg="add mod">
          <ac:chgData name="Maciej L" userId="38f1999be4ca3719" providerId="LiveId" clId="{B35113A7-E032-407F-936D-B069833EAA85}" dt="2021-06-06T12:14:11.903" v="6093" actId="14100"/>
          <ac:spMkLst>
            <pc:docMk/>
            <pc:sldMk cId="106254598" sldId="521"/>
            <ac:spMk id="14" creationId="{8392B8E8-66E0-4531-A720-A77AE6B66521}"/>
          </ac:spMkLst>
        </pc:spChg>
        <pc:picChg chg="add mod">
          <ac:chgData name="Maciej L" userId="38f1999be4ca3719" providerId="LiveId" clId="{B35113A7-E032-407F-936D-B069833EAA85}" dt="2021-06-06T12:14:16.089" v="6094" actId="14100"/>
          <ac:picMkLst>
            <pc:docMk/>
            <pc:sldMk cId="106254598" sldId="521"/>
            <ac:picMk id="12" creationId="{E5D93DCC-F21F-46F2-8300-0889FE9B04A5}"/>
          </ac:picMkLst>
        </pc:picChg>
        <pc:cxnChg chg="mod">
          <ac:chgData name="Maciej L" userId="38f1999be4ca3719" providerId="LiveId" clId="{B35113A7-E032-407F-936D-B069833EAA85}" dt="2021-06-06T05:45:59.487" v="632" actId="1036"/>
          <ac:cxnSpMkLst>
            <pc:docMk/>
            <pc:sldMk cId="106254598" sldId="521"/>
            <ac:cxnSpMk id="4" creationId="{9388EE34-4CC5-4A0B-9507-A9E71EB88C14}"/>
          </ac:cxnSpMkLst>
        </pc:cxnChg>
      </pc:sldChg>
      <pc:sldChg chg="addSp delSp modSp add mod setBg">
        <pc:chgData name="Maciej L" userId="38f1999be4ca3719" providerId="LiveId" clId="{B35113A7-E032-407F-936D-B069833EAA85}" dt="2021-06-06T12:22:46.234" v="6184" actId="20577"/>
        <pc:sldMkLst>
          <pc:docMk/>
          <pc:sldMk cId="1142879312" sldId="522"/>
        </pc:sldMkLst>
        <pc:spChg chg="add del mod">
          <ac:chgData name="Maciej L" userId="38f1999be4ca3719" providerId="LiveId" clId="{B35113A7-E032-407F-936D-B069833EAA85}" dt="2021-06-06T12:19:14.933" v="6159" actId="478"/>
          <ac:spMkLst>
            <pc:docMk/>
            <pc:sldMk cId="1142879312" sldId="522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12:21:03.425" v="6174" actId="20577"/>
          <ac:spMkLst>
            <pc:docMk/>
            <pc:sldMk cId="1142879312" sldId="522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12:22:46.234" v="6184" actId="20577"/>
          <ac:spMkLst>
            <pc:docMk/>
            <pc:sldMk cId="1142879312" sldId="522"/>
            <ac:spMk id="9" creationId="{29AA164B-15D4-4A68-A3F7-049BB1E30E10}"/>
          </ac:spMkLst>
        </pc:spChg>
        <pc:picChg chg="add mod">
          <ac:chgData name="Maciej L" userId="38f1999be4ca3719" providerId="LiveId" clId="{B35113A7-E032-407F-936D-B069833EAA85}" dt="2021-06-06T12:20:37.700" v="6166" actId="207"/>
          <ac:picMkLst>
            <pc:docMk/>
            <pc:sldMk cId="1142879312" sldId="522"/>
            <ac:picMk id="5" creationId="{F8972665-B4F4-47DD-B05C-075389049000}"/>
          </ac:picMkLst>
        </pc:picChg>
      </pc:sldChg>
      <pc:sldChg chg="addSp modSp add mod setBg">
        <pc:chgData name="Maciej L" userId="38f1999be4ca3719" providerId="LiveId" clId="{B35113A7-E032-407F-936D-B069833EAA85}" dt="2021-06-06T12:15:05.546" v="6099" actId="20577"/>
        <pc:sldMkLst>
          <pc:docMk/>
          <pc:sldMk cId="867579756" sldId="523"/>
        </pc:sldMkLst>
        <pc:spChg chg="mod">
          <ac:chgData name="Maciej L" userId="38f1999be4ca3719" providerId="LiveId" clId="{B35113A7-E032-407F-936D-B069833EAA85}" dt="2021-06-06T09:51:18.677" v="2454" actId="20577"/>
          <ac:spMkLst>
            <pc:docMk/>
            <pc:sldMk cId="867579756" sldId="523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09:51:30.340" v="2481" actId="5793"/>
          <ac:spMkLst>
            <pc:docMk/>
            <pc:sldMk cId="867579756" sldId="523"/>
            <ac:spMk id="9" creationId="{29AA164B-15D4-4A68-A3F7-049BB1E30E10}"/>
          </ac:spMkLst>
        </pc:spChg>
        <pc:spChg chg="add mod">
          <ac:chgData name="Maciej L" userId="38f1999be4ca3719" providerId="LiveId" clId="{B35113A7-E032-407F-936D-B069833EAA85}" dt="2021-06-06T12:15:05.546" v="6099" actId="20577"/>
          <ac:spMkLst>
            <pc:docMk/>
            <pc:sldMk cId="867579756" sldId="523"/>
            <ac:spMk id="10" creationId="{1F54BF56-02E0-4300-97A3-2D2EC803261C}"/>
          </ac:spMkLst>
        </pc:spChg>
      </pc:sldChg>
      <pc:sldChg chg="modSp add del mod setBg">
        <pc:chgData name="Maciej L" userId="38f1999be4ca3719" providerId="LiveId" clId="{B35113A7-E032-407F-936D-B069833EAA85}" dt="2021-06-06T12:23:03.686" v="6185" actId="47"/>
        <pc:sldMkLst>
          <pc:docMk/>
          <pc:sldMk cId="2403001603" sldId="524"/>
        </pc:sldMkLst>
        <pc:spChg chg="mod">
          <ac:chgData name="Maciej L" userId="38f1999be4ca3719" providerId="LiveId" clId="{B35113A7-E032-407F-936D-B069833EAA85}" dt="2021-06-06T09:30:08.672" v="1539" actId="20577"/>
          <ac:spMkLst>
            <pc:docMk/>
            <pc:sldMk cId="2403001603" sldId="524"/>
            <ac:spMk id="6" creationId="{1FD72E62-0018-4D93-B4FB-C2AAE7895F44}"/>
          </ac:spMkLst>
        </pc:spChg>
      </pc:sldChg>
      <pc:sldChg chg="add del">
        <pc:chgData name="Maciej L" userId="38f1999be4ca3719" providerId="LiveId" clId="{B35113A7-E032-407F-936D-B069833EAA85}" dt="2021-06-06T09:29:35.399" v="1517" actId="47"/>
        <pc:sldMkLst>
          <pc:docMk/>
          <pc:sldMk cId="3070902938" sldId="524"/>
        </pc:sldMkLst>
      </pc:sldChg>
      <pc:sldChg chg="addSp delSp modSp add mod setBg">
        <pc:chgData name="Maciej L" userId="38f1999be4ca3719" providerId="LiveId" clId="{B35113A7-E032-407F-936D-B069833EAA85}" dt="2021-06-06T12:15:15.593" v="6104" actId="20577"/>
        <pc:sldMkLst>
          <pc:docMk/>
          <pc:sldMk cId="3778950848" sldId="525"/>
        </pc:sldMkLst>
        <pc:spChg chg="mod">
          <ac:chgData name="Maciej L" userId="38f1999be4ca3719" providerId="LiveId" clId="{B35113A7-E032-407F-936D-B069833EAA85}" dt="2021-06-06T11:16:04.134" v="4653" actId="14100"/>
          <ac:spMkLst>
            <pc:docMk/>
            <pc:sldMk cId="3778950848" sldId="525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12:15:15.593" v="6104" actId="20577"/>
          <ac:spMkLst>
            <pc:docMk/>
            <pc:sldMk cId="3778950848" sldId="525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09:52:28.676" v="2512" actId="20577"/>
          <ac:spMkLst>
            <pc:docMk/>
            <pc:sldMk cId="3778950848" sldId="525"/>
            <ac:spMk id="9" creationId="{29AA164B-15D4-4A68-A3F7-049BB1E30E10}"/>
          </ac:spMkLst>
        </pc:spChg>
        <pc:spChg chg="del">
          <ac:chgData name="Maciej L" userId="38f1999be4ca3719" providerId="LiveId" clId="{B35113A7-E032-407F-936D-B069833EAA85}" dt="2021-06-06T09:34:24.885" v="1541" actId="478"/>
          <ac:spMkLst>
            <pc:docMk/>
            <pc:sldMk cId="3778950848" sldId="525"/>
            <ac:spMk id="10" creationId="{1F54BF56-02E0-4300-97A3-2D2EC803261C}"/>
          </ac:spMkLst>
        </pc:spChg>
        <pc:spChg chg="add del mod">
          <ac:chgData name="Maciej L" userId="38f1999be4ca3719" providerId="LiveId" clId="{B35113A7-E032-407F-936D-B069833EAA85}" dt="2021-06-06T09:41:05.849" v="1893" actId="478"/>
          <ac:spMkLst>
            <pc:docMk/>
            <pc:sldMk cId="3778950848" sldId="525"/>
            <ac:spMk id="12" creationId="{A0C1D4A4-A71E-4E67-94CF-ADDEF49AB3C1}"/>
          </ac:spMkLst>
        </pc:spChg>
        <pc:spChg chg="add mod">
          <ac:chgData name="Maciej L" userId="38f1999be4ca3719" providerId="LiveId" clId="{B35113A7-E032-407F-936D-B069833EAA85}" dt="2021-06-06T10:38:14.507" v="3531" actId="20577"/>
          <ac:spMkLst>
            <pc:docMk/>
            <pc:sldMk cId="3778950848" sldId="525"/>
            <ac:spMk id="14" creationId="{FAEBF9D2-79F1-41F3-A359-AA0E0DAB49B8}"/>
          </ac:spMkLst>
        </pc:spChg>
      </pc:sldChg>
      <pc:sldChg chg="addSp delSp modSp add mod ord setBg">
        <pc:chgData name="Maciej L" userId="38f1999be4ca3719" providerId="LiveId" clId="{B35113A7-E032-407F-936D-B069833EAA85}" dt="2021-06-06T12:13:30.646" v="6074"/>
        <pc:sldMkLst>
          <pc:docMk/>
          <pc:sldMk cId="3782370452" sldId="526"/>
        </pc:sldMkLst>
        <pc:spChg chg="mod">
          <ac:chgData name="Maciej L" userId="38f1999be4ca3719" providerId="LiveId" clId="{B35113A7-E032-407F-936D-B069833EAA85}" dt="2021-06-06T10:47:36.596" v="3972" actId="20577"/>
          <ac:spMkLst>
            <pc:docMk/>
            <pc:sldMk cId="3782370452" sldId="526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12:11:51.770" v="6073" actId="6549"/>
          <ac:spMkLst>
            <pc:docMk/>
            <pc:sldMk cId="3782370452" sldId="526"/>
            <ac:spMk id="7" creationId="{919CA891-B4CF-4F69-8E35-8165899F053C}"/>
          </ac:spMkLst>
        </pc:spChg>
        <pc:spChg chg="del">
          <ac:chgData name="Maciej L" userId="38f1999be4ca3719" providerId="LiveId" clId="{B35113A7-E032-407F-936D-B069833EAA85}" dt="2021-06-06T10:00:50.624" v="2836" actId="478"/>
          <ac:spMkLst>
            <pc:docMk/>
            <pc:sldMk cId="3782370452" sldId="526"/>
            <ac:spMk id="9" creationId="{29AA164B-15D4-4A68-A3F7-049BB1E30E10}"/>
          </ac:spMkLst>
        </pc:spChg>
        <pc:spChg chg="add mod">
          <ac:chgData name="Maciej L" userId="38f1999be4ca3719" providerId="LiveId" clId="{B35113A7-E032-407F-936D-B069833EAA85}" dt="2021-06-06T10:47:06.633" v="3942" actId="20577"/>
          <ac:spMkLst>
            <pc:docMk/>
            <pc:sldMk cId="3782370452" sldId="526"/>
            <ac:spMk id="10" creationId="{1C0D701C-3978-4000-9814-2FA4C88DCFC5}"/>
          </ac:spMkLst>
        </pc:spChg>
        <pc:spChg chg="mod">
          <ac:chgData name="Maciej L" userId="38f1999be4ca3719" providerId="LiveId" clId="{B35113A7-E032-407F-936D-B069833EAA85}" dt="2021-06-06T10:48:01.480" v="4016" actId="20577"/>
          <ac:spMkLst>
            <pc:docMk/>
            <pc:sldMk cId="3782370452" sldId="526"/>
            <ac:spMk id="14" creationId="{FAEBF9D2-79F1-41F3-A359-AA0E0DAB49B8}"/>
          </ac:spMkLst>
        </pc:spChg>
      </pc:sldChg>
      <pc:sldChg chg="addSp delSp modSp add mod setBg">
        <pc:chgData name="Maciej L" userId="38f1999be4ca3719" providerId="LiveId" clId="{B35113A7-E032-407F-936D-B069833EAA85}" dt="2021-06-06T12:13:30.646" v="6074"/>
        <pc:sldMkLst>
          <pc:docMk/>
          <pc:sldMk cId="3603340073" sldId="527"/>
        </pc:sldMkLst>
        <pc:spChg chg="mod">
          <ac:chgData name="Maciej L" userId="38f1999be4ca3719" providerId="LiveId" clId="{B35113A7-E032-407F-936D-B069833EAA85}" dt="2021-06-06T09:46:50.006" v="2250" actId="20577"/>
          <ac:spMkLst>
            <pc:docMk/>
            <pc:sldMk cId="3603340073" sldId="527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11:17:44.952" v="4701" actId="114"/>
          <ac:spMkLst>
            <pc:docMk/>
            <pc:sldMk cId="3603340073" sldId="527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09:54:19.940" v="2538" actId="6549"/>
          <ac:spMkLst>
            <pc:docMk/>
            <pc:sldMk cId="3603340073" sldId="527"/>
            <ac:spMk id="9" creationId="{29AA164B-15D4-4A68-A3F7-049BB1E30E10}"/>
          </ac:spMkLst>
        </pc:spChg>
        <pc:spChg chg="mod">
          <ac:chgData name="Maciej L" userId="38f1999be4ca3719" providerId="LiveId" clId="{B35113A7-E032-407F-936D-B069833EAA85}" dt="2021-06-06T11:22:20.631" v="4816" actId="20577"/>
          <ac:spMkLst>
            <pc:docMk/>
            <pc:sldMk cId="3603340073" sldId="527"/>
            <ac:spMk id="14" creationId="{FAEBF9D2-79F1-41F3-A359-AA0E0DAB49B8}"/>
          </ac:spMkLst>
        </pc:spChg>
        <pc:inkChg chg="add del">
          <ac:chgData name="Maciej L" userId="38f1999be4ca3719" providerId="LiveId" clId="{B35113A7-E032-407F-936D-B069833EAA85}" dt="2021-06-06T10:31:18.588" v="3239" actId="9405"/>
          <ac:inkMkLst>
            <pc:docMk/>
            <pc:sldMk cId="3603340073" sldId="527"/>
            <ac:inkMk id="3" creationId="{213A75DB-434E-49B1-8A13-2EC788BAA7D7}"/>
          </ac:inkMkLst>
        </pc:inkChg>
      </pc:sldChg>
      <pc:sldChg chg="addSp delSp modSp add mod setBg">
        <pc:chgData name="Maciej L" userId="38f1999be4ca3719" providerId="LiveId" clId="{B35113A7-E032-407F-936D-B069833EAA85}" dt="2021-06-06T12:21:38.737" v="6178" actId="20577"/>
        <pc:sldMkLst>
          <pc:docMk/>
          <pc:sldMk cId="2636610522" sldId="528"/>
        </pc:sldMkLst>
        <pc:spChg chg="mod">
          <ac:chgData name="Maciej L" userId="38f1999be4ca3719" providerId="LiveId" clId="{B35113A7-E032-407F-936D-B069833EAA85}" dt="2021-06-06T10:18:52.888" v="3133" actId="6549"/>
          <ac:spMkLst>
            <pc:docMk/>
            <pc:sldMk cId="2636610522" sldId="528"/>
            <ac:spMk id="6" creationId="{1FD72E62-0018-4D93-B4FB-C2AAE7895F44}"/>
          </ac:spMkLst>
        </pc:spChg>
        <pc:spChg chg="del">
          <ac:chgData name="Maciej L" userId="38f1999be4ca3719" providerId="LiveId" clId="{B35113A7-E032-407F-936D-B069833EAA85}" dt="2021-06-06T10:02:38.816" v="2958" actId="478"/>
          <ac:spMkLst>
            <pc:docMk/>
            <pc:sldMk cId="2636610522" sldId="528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12:04:48.537" v="5950" actId="20577"/>
          <ac:spMkLst>
            <pc:docMk/>
            <pc:sldMk cId="2636610522" sldId="528"/>
            <ac:spMk id="9" creationId="{29AA164B-15D4-4A68-A3F7-049BB1E30E10}"/>
          </ac:spMkLst>
        </pc:spChg>
        <pc:spChg chg="add del mod">
          <ac:chgData name="Maciej L" userId="38f1999be4ca3719" providerId="LiveId" clId="{B35113A7-E032-407F-936D-B069833EAA85}" dt="2021-06-06T11:44:19.469" v="5512" actId="478"/>
          <ac:spMkLst>
            <pc:docMk/>
            <pc:sldMk cId="2636610522" sldId="528"/>
            <ac:spMk id="10" creationId="{F28E04DB-2915-4DFC-AD30-B44928192CD8}"/>
          </ac:spMkLst>
        </pc:spChg>
        <pc:spChg chg="mod">
          <ac:chgData name="Maciej L" userId="38f1999be4ca3719" providerId="LiveId" clId="{B35113A7-E032-407F-936D-B069833EAA85}" dt="2021-06-06T12:21:38.737" v="6178" actId="20577"/>
          <ac:spMkLst>
            <pc:docMk/>
            <pc:sldMk cId="2636610522" sldId="528"/>
            <ac:spMk id="14" creationId="{FAEBF9D2-79F1-41F3-A359-AA0E0DAB49B8}"/>
          </ac:spMkLst>
        </pc:spChg>
        <pc:picChg chg="add mod">
          <ac:chgData name="Maciej L" userId="38f1999be4ca3719" providerId="LiveId" clId="{B35113A7-E032-407F-936D-B069833EAA85}" dt="2021-06-06T11:44:57.067" v="5518" actId="1076"/>
          <ac:picMkLst>
            <pc:docMk/>
            <pc:sldMk cId="2636610522" sldId="528"/>
            <ac:picMk id="5" creationId="{D5504E28-FDD0-4EDB-9A9E-514F94022BD5}"/>
          </ac:picMkLst>
        </pc:picChg>
      </pc:sldChg>
      <pc:sldChg chg="addSp delSp modSp add mod setBg">
        <pc:chgData name="Maciej L" userId="38f1999be4ca3719" providerId="LiveId" clId="{B35113A7-E032-407F-936D-B069833EAA85}" dt="2021-06-06T12:13:30.646" v="6074"/>
        <pc:sldMkLst>
          <pc:docMk/>
          <pc:sldMk cId="4011106811" sldId="529"/>
        </pc:sldMkLst>
        <pc:spChg chg="del">
          <ac:chgData name="Maciej L" userId="38f1999be4ca3719" providerId="LiveId" clId="{B35113A7-E032-407F-936D-B069833EAA85}" dt="2021-06-06T10:06:16.815" v="3031" actId="478"/>
          <ac:spMkLst>
            <pc:docMk/>
            <pc:sldMk cId="4011106811" sldId="529"/>
            <ac:spMk id="2" creationId="{93268573-6C67-44DE-9F85-6231B37F9912}"/>
          </ac:spMkLst>
        </pc:spChg>
        <pc:spChg chg="del">
          <ac:chgData name="Maciej L" userId="38f1999be4ca3719" providerId="LiveId" clId="{B35113A7-E032-407F-936D-B069833EAA85}" dt="2021-06-06T10:06:16.815" v="3031" actId="478"/>
          <ac:spMkLst>
            <pc:docMk/>
            <pc:sldMk cId="4011106811" sldId="529"/>
            <ac:spMk id="4" creationId="{ABF0A362-9C98-4DC9-8DFD-DD7D96F37052}"/>
          </ac:spMkLst>
        </pc:spChg>
        <pc:spChg chg="del">
          <ac:chgData name="Maciej L" userId="38f1999be4ca3719" providerId="LiveId" clId="{B35113A7-E032-407F-936D-B069833EAA85}" dt="2021-06-06T10:06:16.815" v="3031" actId="478"/>
          <ac:spMkLst>
            <pc:docMk/>
            <pc:sldMk cId="4011106811" sldId="529"/>
            <ac:spMk id="5" creationId="{BBCA6A1A-27A7-4AC2-A7BC-57A10B5354EA}"/>
          </ac:spMkLst>
        </pc:spChg>
        <pc:spChg chg="del">
          <ac:chgData name="Maciej L" userId="38f1999be4ca3719" providerId="LiveId" clId="{B35113A7-E032-407F-936D-B069833EAA85}" dt="2021-06-06T10:06:16.815" v="3031" actId="478"/>
          <ac:spMkLst>
            <pc:docMk/>
            <pc:sldMk cId="4011106811" sldId="529"/>
            <ac:spMk id="6" creationId="{1FD72E62-0018-4D93-B4FB-C2AAE7895F44}"/>
          </ac:spMkLst>
        </pc:spChg>
        <pc:spChg chg="del">
          <ac:chgData name="Maciej L" userId="38f1999be4ca3719" providerId="LiveId" clId="{B35113A7-E032-407F-936D-B069833EAA85}" dt="2021-06-06T10:06:16.815" v="3031" actId="478"/>
          <ac:spMkLst>
            <pc:docMk/>
            <pc:sldMk cId="4011106811" sldId="529"/>
            <ac:spMk id="7" creationId="{67DA980C-9B67-4EDD-BAA9-90C44E6D14CC}"/>
          </ac:spMkLst>
        </pc:spChg>
        <pc:spChg chg="del">
          <ac:chgData name="Maciej L" userId="38f1999be4ca3719" providerId="LiveId" clId="{B35113A7-E032-407F-936D-B069833EAA85}" dt="2021-06-06T10:06:16.815" v="3031" actId="478"/>
          <ac:spMkLst>
            <pc:docMk/>
            <pc:sldMk cId="4011106811" sldId="529"/>
            <ac:spMk id="8" creationId="{F93C89B0-0EB5-455F-99C4-2F295DB6DA8F}"/>
          </ac:spMkLst>
        </pc:spChg>
        <pc:picChg chg="del">
          <ac:chgData name="Maciej L" userId="38f1999be4ca3719" providerId="LiveId" clId="{B35113A7-E032-407F-936D-B069833EAA85}" dt="2021-06-06T10:06:16.815" v="3031" actId="478"/>
          <ac:picMkLst>
            <pc:docMk/>
            <pc:sldMk cId="4011106811" sldId="529"/>
            <ac:picMk id="3" creationId="{327267FD-E812-4FDF-93CA-1F248B603ACF}"/>
          </ac:picMkLst>
        </pc:picChg>
        <pc:picChg chg="add mod modCrop">
          <ac:chgData name="Maciej L" userId="38f1999be4ca3719" providerId="LiveId" clId="{B35113A7-E032-407F-936D-B069833EAA85}" dt="2021-06-06T10:07:49.507" v="3045" actId="732"/>
          <ac:picMkLst>
            <pc:docMk/>
            <pc:sldMk cId="4011106811" sldId="529"/>
            <ac:picMk id="9" creationId="{2EE4B58C-ECA3-45CC-B88F-91FAD8D1F34D}"/>
          </ac:picMkLst>
        </pc:picChg>
        <pc:picChg chg="add mod modCrop">
          <ac:chgData name="Maciej L" userId="38f1999be4ca3719" providerId="LiveId" clId="{B35113A7-E032-407F-936D-B069833EAA85}" dt="2021-06-06T10:14:43.715" v="3083" actId="1076"/>
          <ac:picMkLst>
            <pc:docMk/>
            <pc:sldMk cId="4011106811" sldId="529"/>
            <ac:picMk id="10" creationId="{25CBD3A4-8F44-43DD-B664-37238B0BD6A3}"/>
          </ac:picMkLst>
        </pc:picChg>
        <pc:picChg chg="add del mod modCrop">
          <ac:chgData name="Maciej L" userId="38f1999be4ca3719" providerId="LiveId" clId="{B35113A7-E032-407F-936D-B069833EAA85}" dt="2021-06-06T10:16:16.129" v="3102" actId="478"/>
          <ac:picMkLst>
            <pc:docMk/>
            <pc:sldMk cId="4011106811" sldId="529"/>
            <ac:picMk id="11" creationId="{1982D7DF-912E-47C3-864B-4597B42123EB}"/>
          </ac:picMkLst>
        </pc:picChg>
        <pc:picChg chg="add mod">
          <ac:chgData name="Maciej L" userId="38f1999be4ca3719" providerId="LiveId" clId="{B35113A7-E032-407F-936D-B069833EAA85}" dt="2021-06-06T10:15:10.575" v="3093" actId="1076"/>
          <ac:picMkLst>
            <pc:docMk/>
            <pc:sldMk cId="4011106811" sldId="529"/>
            <ac:picMk id="13" creationId="{F9224909-D86D-4211-923C-830DCFF2BA7F}"/>
          </ac:picMkLst>
        </pc:picChg>
        <pc:picChg chg="add mod">
          <ac:chgData name="Maciej L" userId="38f1999be4ca3719" providerId="LiveId" clId="{B35113A7-E032-407F-936D-B069833EAA85}" dt="2021-06-06T10:29:52.627" v="3229" actId="14100"/>
          <ac:picMkLst>
            <pc:docMk/>
            <pc:sldMk cId="4011106811" sldId="529"/>
            <ac:picMk id="15" creationId="{34AF190B-05C2-485C-8C3F-5C0385B94146}"/>
          </ac:picMkLst>
        </pc:picChg>
        <pc:picChg chg="add mod">
          <ac:chgData name="Maciej L" userId="38f1999be4ca3719" providerId="LiveId" clId="{B35113A7-E032-407F-936D-B069833EAA85}" dt="2021-06-06T10:29:56.882" v="3230" actId="14100"/>
          <ac:picMkLst>
            <pc:docMk/>
            <pc:sldMk cId="4011106811" sldId="529"/>
            <ac:picMk id="17" creationId="{B6B81E71-1944-4A2F-9808-D90F56D75116}"/>
          </ac:picMkLst>
        </pc:picChg>
        <pc:picChg chg="add mod">
          <ac:chgData name="Maciej L" userId="38f1999be4ca3719" providerId="LiveId" clId="{B35113A7-E032-407F-936D-B069833EAA85}" dt="2021-06-06T10:30:15.221" v="3235" actId="1076"/>
          <ac:picMkLst>
            <pc:docMk/>
            <pc:sldMk cId="4011106811" sldId="529"/>
            <ac:picMk id="26" creationId="{B7A0CA72-E950-48EE-BA3D-31E8301719AF}"/>
          </ac:picMkLst>
        </pc:picChg>
        <pc:inkChg chg="add">
          <ac:chgData name="Maciej L" userId="38f1999be4ca3719" providerId="LiveId" clId="{B35113A7-E032-407F-936D-B069833EAA85}" dt="2021-06-06T10:15:37.789" v="3094" actId="9405"/>
          <ac:inkMkLst>
            <pc:docMk/>
            <pc:sldMk cId="4011106811" sldId="529"/>
            <ac:inkMk id="18" creationId="{028E2FE4-15D5-41E0-BBE9-45CD65EC8C3E}"/>
          </ac:inkMkLst>
        </pc:inkChg>
        <pc:inkChg chg="add">
          <ac:chgData name="Maciej L" userId="38f1999be4ca3719" providerId="LiveId" clId="{B35113A7-E032-407F-936D-B069833EAA85}" dt="2021-06-06T10:15:40.420" v="3095" actId="9405"/>
          <ac:inkMkLst>
            <pc:docMk/>
            <pc:sldMk cId="4011106811" sldId="529"/>
            <ac:inkMk id="19" creationId="{602B44B0-22A0-4EC4-BEB2-477559232A87}"/>
          </ac:inkMkLst>
        </pc:inkChg>
        <pc:inkChg chg="add">
          <ac:chgData name="Maciej L" userId="38f1999be4ca3719" providerId="LiveId" clId="{B35113A7-E032-407F-936D-B069833EAA85}" dt="2021-06-06T10:15:43.057" v="3096" actId="9405"/>
          <ac:inkMkLst>
            <pc:docMk/>
            <pc:sldMk cId="4011106811" sldId="529"/>
            <ac:inkMk id="20" creationId="{B27D219F-3836-41AA-9C9C-8E0198B3BFC8}"/>
          </ac:inkMkLst>
        </pc:inkChg>
        <pc:inkChg chg="add del">
          <ac:chgData name="Maciej L" userId="38f1999be4ca3719" providerId="LiveId" clId="{B35113A7-E032-407F-936D-B069833EAA85}" dt="2021-06-06T10:15:49.426" v="3098" actId="9405"/>
          <ac:inkMkLst>
            <pc:docMk/>
            <pc:sldMk cId="4011106811" sldId="529"/>
            <ac:inkMk id="21" creationId="{21C70D3A-3A46-4073-ABD5-8ED0237AA17D}"/>
          </ac:inkMkLst>
        </pc:inkChg>
        <pc:inkChg chg="add mod">
          <ac:chgData name="Maciej L" userId="38f1999be4ca3719" providerId="LiveId" clId="{B35113A7-E032-407F-936D-B069833EAA85}" dt="2021-06-06T10:16:49.731" v="3109" actId="1076"/>
          <ac:inkMkLst>
            <pc:docMk/>
            <pc:sldMk cId="4011106811" sldId="529"/>
            <ac:inkMk id="22" creationId="{9749EB47-2EA9-4E34-A6B9-345AA65F8FBE}"/>
          </ac:inkMkLst>
        </pc:inkChg>
        <pc:inkChg chg="add">
          <ac:chgData name="Maciej L" userId="38f1999be4ca3719" providerId="LiveId" clId="{B35113A7-E032-407F-936D-B069833EAA85}" dt="2021-06-06T10:15:57.702" v="3100" actId="9405"/>
          <ac:inkMkLst>
            <pc:docMk/>
            <pc:sldMk cId="4011106811" sldId="529"/>
            <ac:inkMk id="23" creationId="{D19D7A04-85A3-4F71-870E-6CC835FC99A7}"/>
          </ac:inkMkLst>
        </pc:inkChg>
        <pc:inkChg chg="add mod">
          <ac:chgData name="Maciej L" userId="38f1999be4ca3719" providerId="LiveId" clId="{B35113A7-E032-407F-936D-B069833EAA85}" dt="2021-06-06T10:30:07.562" v="3232" actId="1076"/>
          <ac:inkMkLst>
            <pc:docMk/>
            <pc:sldMk cId="4011106811" sldId="529"/>
            <ac:inkMk id="24" creationId="{200F484C-B03A-4B1D-B188-C84229637B78}"/>
          </ac:inkMkLst>
        </pc:inkChg>
        <pc:inkChg chg="add">
          <ac:chgData name="Maciej L" userId="38f1999be4ca3719" providerId="LiveId" clId="{B35113A7-E032-407F-936D-B069833EAA85}" dt="2021-06-06T10:30:23.182" v="3236" actId="9405"/>
          <ac:inkMkLst>
            <pc:docMk/>
            <pc:sldMk cId="4011106811" sldId="529"/>
            <ac:inkMk id="27" creationId="{F635496F-FAE0-4813-A5E5-183339125103}"/>
          </ac:inkMkLst>
        </pc:inkChg>
        <pc:inkChg chg="add del">
          <ac:chgData name="Maciej L" userId="38f1999be4ca3719" providerId="LiveId" clId="{B35113A7-E032-407F-936D-B069833EAA85}" dt="2021-06-06T12:07:58.361" v="6023" actId="478"/>
          <ac:inkMkLst>
            <pc:docMk/>
            <pc:sldMk cId="4011106811" sldId="529"/>
            <ac:inkMk id="28" creationId="{44468BE8-D82D-4852-BC78-72227D40BF66}"/>
          </ac:inkMkLst>
        </pc:inkChg>
      </pc:sldChg>
      <pc:sldChg chg="addSp delSp modSp add mod setBg">
        <pc:chgData name="Maciej L" userId="38f1999be4ca3719" providerId="LiveId" clId="{B35113A7-E032-407F-936D-B069833EAA85}" dt="2021-06-06T12:13:30.646" v="6074"/>
        <pc:sldMkLst>
          <pc:docMk/>
          <pc:sldMk cId="733159637" sldId="530"/>
        </pc:sldMkLst>
        <pc:spChg chg="mod ord">
          <ac:chgData name="Maciej L" userId="38f1999be4ca3719" providerId="LiveId" clId="{B35113A7-E032-407F-936D-B069833EAA85}" dt="2021-06-06T12:08:36.664" v="6053" actId="20577"/>
          <ac:spMkLst>
            <pc:docMk/>
            <pc:sldMk cId="733159637" sldId="530"/>
            <ac:spMk id="6" creationId="{1FD72E62-0018-4D93-B4FB-C2AAE7895F44}"/>
          </ac:spMkLst>
        </pc:spChg>
        <pc:spChg chg="del mod">
          <ac:chgData name="Maciej L" userId="38f1999be4ca3719" providerId="LiveId" clId="{B35113A7-E032-407F-936D-B069833EAA85}" dt="2021-06-06T11:00:35.902" v="4562" actId="478"/>
          <ac:spMkLst>
            <pc:docMk/>
            <pc:sldMk cId="733159637" sldId="530"/>
            <ac:spMk id="7" creationId="{919CA891-B4CF-4F69-8E35-8165899F053C}"/>
          </ac:spMkLst>
        </pc:spChg>
        <pc:spChg chg="add mod">
          <ac:chgData name="Maciej L" userId="38f1999be4ca3719" providerId="LiveId" clId="{B35113A7-E032-407F-936D-B069833EAA85}" dt="2021-06-06T11:02:14.765" v="4576"/>
          <ac:spMkLst>
            <pc:docMk/>
            <pc:sldMk cId="733159637" sldId="530"/>
            <ac:spMk id="12" creationId="{06518B62-9333-43F5-AB4B-D492FC12EED7}"/>
          </ac:spMkLst>
        </pc:spChg>
        <pc:spChg chg="mod">
          <ac:chgData name="Maciej L" userId="38f1999be4ca3719" providerId="LiveId" clId="{B35113A7-E032-407F-936D-B069833EAA85}" dt="2021-06-06T12:08:18.747" v="6041" actId="20577"/>
          <ac:spMkLst>
            <pc:docMk/>
            <pc:sldMk cId="733159637" sldId="530"/>
            <ac:spMk id="14" creationId="{FAEBF9D2-79F1-41F3-A359-AA0E0DAB49B8}"/>
          </ac:spMkLst>
        </pc:spChg>
        <pc:picChg chg="add mod">
          <ac:chgData name="Maciej L" userId="38f1999be4ca3719" providerId="LiveId" clId="{B35113A7-E032-407F-936D-B069833EAA85}" dt="2021-06-06T11:04:28.091" v="4592" actId="1076"/>
          <ac:picMkLst>
            <pc:docMk/>
            <pc:sldMk cId="733159637" sldId="530"/>
            <ac:picMk id="5" creationId="{06FC1157-62A4-4505-AEFC-34EB6827E029}"/>
          </ac:picMkLst>
        </pc:picChg>
        <pc:picChg chg="add mod ord">
          <ac:chgData name="Maciej L" userId="38f1999be4ca3719" providerId="LiveId" clId="{B35113A7-E032-407F-936D-B069833EAA85}" dt="2021-06-06T11:02:31.585" v="4582" actId="171"/>
          <ac:picMkLst>
            <pc:docMk/>
            <pc:sldMk cId="733159637" sldId="530"/>
            <ac:picMk id="15" creationId="{83345E0D-BBE2-4763-85A6-F26F7EBB890B}"/>
          </ac:picMkLst>
        </pc:picChg>
      </pc:sldChg>
      <pc:sldChg chg="add setBg">
        <pc:chgData name="Maciej L" userId="38f1999be4ca3719" providerId="LiveId" clId="{B35113A7-E032-407F-936D-B069833EAA85}" dt="2021-06-06T12:13:30.646" v="6074"/>
        <pc:sldMkLst>
          <pc:docMk/>
          <pc:sldMk cId="1506228712" sldId="531"/>
        </pc:sldMkLst>
      </pc:sldChg>
      <pc:sldChg chg="modSp add mod setBg">
        <pc:chgData name="Maciej L" userId="38f1999be4ca3719" providerId="LiveId" clId="{B35113A7-E032-407F-936D-B069833EAA85}" dt="2021-06-06T12:15:39.854" v="6107" actId="20577"/>
        <pc:sldMkLst>
          <pc:docMk/>
          <pc:sldMk cId="2111473913" sldId="532"/>
        </pc:sldMkLst>
        <pc:spChg chg="mod">
          <ac:chgData name="Maciej L" userId="38f1999be4ca3719" providerId="LiveId" clId="{B35113A7-E032-407F-936D-B069833EAA85}" dt="2021-06-06T12:15:39.854" v="6107" actId="20577"/>
          <ac:spMkLst>
            <pc:docMk/>
            <pc:sldMk cId="2111473913" sldId="532"/>
            <ac:spMk id="7" creationId="{919CA891-B4CF-4F69-8E35-8165899F053C}"/>
          </ac:spMkLst>
        </pc:spChg>
      </pc:sldChg>
      <pc:sldChg chg="modSp add mod ord setBg">
        <pc:chgData name="Maciej L" userId="38f1999be4ca3719" providerId="LiveId" clId="{B35113A7-E032-407F-936D-B069833EAA85}" dt="2021-06-06T12:22:26.601" v="6183" actId="115"/>
        <pc:sldMkLst>
          <pc:docMk/>
          <pc:sldMk cId="1311172855" sldId="533"/>
        </pc:sldMkLst>
        <pc:spChg chg="mod">
          <ac:chgData name="Maciej L" userId="38f1999be4ca3719" providerId="LiveId" clId="{B35113A7-E032-407F-936D-B069833EAA85}" dt="2021-06-06T11:21:43.325" v="4785" actId="20577"/>
          <ac:spMkLst>
            <pc:docMk/>
            <pc:sldMk cId="1311172855" sldId="533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12:22:26.601" v="6183" actId="115"/>
          <ac:spMkLst>
            <pc:docMk/>
            <pc:sldMk cId="1311172855" sldId="533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11:41:33.515" v="5507" actId="5793"/>
          <ac:spMkLst>
            <pc:docMk/>
            <pc:sldMk cId="1311172855" sldId="533"/>
            <ac:spMk id="9" creationId="{29AA164B-15D4-4A68-A3F7-049BB1E30E10}"/>
          </ac:spMkLst>
        </pc:spChg>
        <pc:spChg chg="mod">
          <ac:chgData name="Maciej L" userId="38f1999be4ca3719" providerId="LiveId" clId="{B35113A7-E032-407F-936D-B069833EAA85}" dt="2021-06-06T12:22:15.718" v="6182" actId="20577"/>
          <ac:spMkLst>
            <pc:docMk/>
            <pc:sldMk cId="1311172855" sldId="533"/>
            <ac:spMk id="14" creationId="{FAEBF9D2-79F1-41F3-A359-AA0E0DAB49B8}"/>
          </ac:spMkLst>
        </pc:spChg>
      </pc:sldChg>
      <pc:sldChg chg="modSp add mod ord setBg">
        <pc:chgData name="Maciej L" userId="38f1999be4ca3719" providerId="LiveId" clId="{B35113A7-E032-407F-936D-B069833EAA85}" dt="2021-06-06T12:15:55.912" v="6110" actId="20577"/>
        <pc:sldMkLst>
          <pc:docMk/>
          <pc:sldMk cId="2967470841" sldId="534"/>
        </pc:sldMkLst>
        <pc:spChg chg="mod">
          <ac:chgData name="Maciej L" userId="38f1999be4ca3719" providerId="LiveId" clId="{B35113A7-E032-407F-936D-B069833EAA85}" dt="2021-06-06T11:57:06.524" v="5910" actId="20577"/>
          <ac:spMkLst>
            <pc:docMk/>
            <pc:sldMk cId="2967470841" sldId="534"/>
            <ac:spMk id="6" creationId="{1FD72E62-0018-4D93-B4FB-C2AAE7895F44}"/>
          </ac:spMkLst>
        </pc:spChg>
        <pc:spChg chg="mod">
          <ac:chgData name="Maciej L" userId="38f1999be4ca3719" providerId="LiveId" clId="{B35113A7-E032-407F-936D-B069833EAA85}" dt="2021-06-06T12:15:55.912" v="6110" actId="20577"/>
          <ac:spMkLst>
            <pc:docMk/>
            <pc:sldMk cId="2967470841" sldId="534"/>
            <ac:spMk id="7" creationId="{919CA891-B4CF-4F69-8E35-8165899F053C}"/>
          </ac:spMkLst>
        </pc:spChg>
        <pc:spChg chg="mod">
          <ac:chgData name="Maciej L" userId="38f1999be4ca3719" providerId="LiveId" clId="{B35113A7-E032-407F-936D-B069833EAA85}" dt="2021-06-06T11:41:27.796" v="5503" actId="5793"/>
          <ac:spMkLst>
            <pc:docMk/>
            <pc:sldMk cId="2967470841" sldId="534"/>
            <ac:spMk id="9" creationId="{29AA164B-15D4-4A68-A3F7-049BB1E30E10}"/>
          </ac:spMkLst>
        </pc:spChg>
        <pc:spChg chg="mod">
          <ac:chgData name="Maciej L" userId="38f1999be4ca3719" providerId="LiveId" clId="{B35113A7-E032-407F-936D-B069833EAA85}" dt="2021-06-06T12:01:35.355" v="5914" actId="20577"/>
          <ac:spMkLst>
            <pc:docMk/>
            <pc:sldMk cId="2967470841" sldId="534"/>
            <ac:spMk id="14" creationId="{FAEBF9D2-79F1-41F3-A359-AA0E0DAB49B8}"/>
          </ac:spMkLst>
        </pc:spChg>
      </pc:sldChg>
      <pc:sldChg chg="addSp delSp modSp add mod setBg">
        <pc:chgData name="Maciej L" userId="38f1999be4ca3719" providerId="LiveId" clId="{B35113A7-E032-407F-936D-B069833EAA85}" dt="2021-06-06T12:13:30.646" v="6074"/>
        <pc:sldMkLst>
          <pc:docMk/>
          <pc:sldMk cId="3378111276" sldId="535"/>
        </pc:sldMkLst>
        <pc:spChg chg="del">
          <ac:chgData name="Maciej L" userId="38f1999be4ca3719" providerId="LiveId" clId="{B35113A7-E032-407F-936D-B069833EAA85}" dt="2021-06-06T12:04:58.769" v="5951" actId="478"/>
          <ac:spMkLst>
            <pc:docMk/>
            <pc:sldMk cId="3378111276" sldId="535"/>
            <ac:spMk id="9" creationId="{29AA164B-15D4-4A68-A3F7-049BB1E30E10}"/>
          </ac:spMkLst>
        </pc:spChg>
        <pc:spChg chg="mod">
          <ac:chgData name="Maciej L" userId="38f1999be4ca3719" providerId="LiveId" clId="{B35113A7-E032-407F-936D-B069833EAA85}" dt="2021-06-06T12:06:57.344" v="6022" actId="20577"/>
          <ac:spMkLst>
            <pc:docMk/>
            <pc:sldMk cId="3378111276" sldId="535"/>
            <ac:spMk id="10" creationId="{F28E04DB-2915-4DFC-AD30-B44928192CD8}"/>
          </ac:spMkLst>
        </pc:spChg>
        <pc:spChg chg="add mod">
          <ac:chgData name="Maciej L" userId="38f1999be4ca3719" providerId="LiveId" clId="{B35113A7-E032-407F-936D-B069833EAA85}" dt="2021-06-06T12:04:59.798" v="5952"/>
          <ac:spMkLst>
            <pc:docMk/>
            <pc:sldMk cId="3378111276" sldId="535"/>
            <ac:spMk id="12" creationId="{BDF05070-F8FF-494E-993D-1082E4026B2F}"/>
          </ac:spMkLst>
        </pc:spChg>
        <pc:spChg chg="mod">
          <ac:chgData name="Maciej L" userId="38f1999be4ca3719" providerId="LiveId" clId="{B35113A7-E032-407F-936D-B069833EAA85}" dt="2021-06-06T12:05:26.738" v="5955" actId="20577"/>
          <ac:spMkLst>
            <pc:docMk/>
            <pc:sldMk cId="3378111276" sldId="535"/>
            <ac:spMk id="14" creationId="{FAEBF9D2-79F1-41F3-A359-AA0E0DAB49B8}"/>
          </ac:spMkLst>
        </pc:spChg>
      </pc:sldChg>
      <pc:sldMasterChg chg="setBg modSldLayout">
        <pc:chgData name="Maciej L" userId="38f1999be4ca3719" providerId="LiveId" clId="{B35113A7-E032-407F-936D-B069833EAA85}" dt="2021-06-06T05:15:17.781" v="225"/>
        <pc:sldMasterMkLst>
          <pc:docMk/>
          <pc:sldMasterMk cId="2736510859" sldId="2147483672"/>
        </pc:sldMasterMkLst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2165478734" sldId="2147483673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683481581" sldId="2147483674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4217436842" sldId="2147483675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394436104" sldId="2147483676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1310728984" sldId="2147483677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812146373" sldId="2147483678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428912123" sldId="2147483679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1089343527" sldId="2147483680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1297501346" sldId="2147483681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3137431088" sldId="2147483682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2736510859" sldId="2147483672"/>
            <pc:sldLayoutMk cId="2046643700" sldId="2147483683"/>
          </pc:sldLayoutMkLst>
        </pc:sldLayoutChg>
      </pc:sldMasterChg>
      <pc:sldMasterChg chg="setBg modSldLayout">
        <pc:chgData name="Maciej L" userId="38f1999be4ca3719" providerId="LiveId" clId="{B35113A7-E032-407F-936D-B069833EAA85}" dt="2021-06-06T05:15:17.781" v="225"/>
        <pc:sldMasterMkLst>
          <pc:docMk/>
          <pc:sldMasterMk cId="1588471473" sldId="2147483699"/>
        </pc:sldMasterMkLst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3672456051" sldId="2147483700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630951415" sldId="2147483701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3356278504" sldId="2147483702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3517601316" sldId="2147483703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1110869913" sldId="2147483704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1549523999" sldId="2147483705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2840501646" sldId="2147483706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923797044" sldId="2147483707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2412107534" sldId="2147483708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462522402" sldId="2147483709"/>
          </pc:sldLayoutMkLst>
        </pc:sldLayoutChg>
        <pc:sldLayoutChg chg="setBg">
          <pc:chgData name="Maciej L" userId="38f1999be4ca3719" providerId="LiveId" clId="{B35113A7-E032-407F-936D-B069833EAA85}" dt="2021-06-06T05:15:17.781" v="225"/>
          <pc:sldLayoutMkLst>
            <pc:docMk/>
            <pc:sldMasterMk cId="1588471473" sldId="2147483699"/>
            <pc:sldLayoutMk cId="223493933" sldId="2147483710"/>
          </pc:sldLayoutMkLst>
        </pc:sldLayoutChg>
      </pc:sldMasterChg>
    </pc:docChg>
  </pc:docChgLst>
  <pc:docChgLst>
    <pc:chgData name="Maciej Lesiak" userId="38f1999be4ca3719" providerId="LiveId" clId="{B51CF3F5-90CE-4DB3-AA24-80CC0250682B}"/>
    <pc:docChg chg="undo custSel modSld">
      <pc:chgData name="Maciej Lesiak" userId="38f1999be4ca3719" providerId="LiveId" clId="{B51CF3F5-90CE-4DB3-AA24-80CC0250682B}" dt="2020-06-21T20:51:13.347" v="130" actId="6549"/>
      <pc:docMkLst>
        <pc:docMk/>
      </pc:docMkLst>
      <pc:sldChg chg="addSp delSp modSp mod">
        <pc:chgData name="Maciej Lesiak" userId="38f1999be4ca3719" providerId="LiveId" clId="{B51CF3F5-90CE-4DB3-AA24-80CC0250682B}" dt="2020-06-21T19:58:58.958" v="12" actId="1076"/>
        <pc:sldMkLst>
          <pc:docMk/>
          <pc:sldMk cId="3436070846" sldId="256"/>
        </pc:sldMkLst>
        <pc:spChg chg="mod">
          <ac:chgData name="Maciej Lesiak" userId="38f1999be4ca3719" providerId="LiveId" clId="{B51CF3F5-90CE-4DB3-AA24-80CC0250682B}" dt="2020-06-21T19:54:51.360" v="1" actId="14100"/>
          <ac:spMkLst>
            <pc:docMk/>
            <pc:sldMk cId="3436070846" sldId="256"/>
            <ac:spMk id="2" creationId="{00000000-0000-0000-0000-000000000000}"/>
          </ac:spMkLst>
        </pc:spChg>
        <pc:spChg chg="mod">
          <ac:chgData name="Maciej Lesiak" userId="38f1999be4ca3719" providerId="LiveId" clId="{B51CF3F5-90CE-4DB3-AA24-80CC0250682B}" dt="2020-06-21T19:55:10.977" v="4" actId="14100"/>
          <ac:spMkLst>
            <pc:docMk/>
            <pc:sldMk cId="3436070846" sldId="256"/>
            <ac:spMk id="3" creationId="{00000000-0000-0000-0000-000000000000}"/>
          </ac:spMkLst>
        </pc:spChg>
        <pc:picChg chg="add mod">
          <ac:chgData name="Maciej Lesiak" userId="38f1999be4ca3719" providerId="LiveId" clId="{B51CF3F5-90CE-4DB3-AA24-80CC0250682B}" dt="2020-06-21T19:58:58.958" v="12" actId="1076"/>
          <ac:picMkLst>
            <pc:docMk/>
            <pc:sldMk cId="3436070846" sldId="256"/>
            <ac:picMk id="4" creationId="{0EF4D414-DAAE-4296-A75D-427A2E1F10DC}"/>
          </ac:picMkLst>
        </pc:picChg>
        <pc:picChg chg="del">
          <ac:chgData name="Maciej Lesiak" userId="38f1999be4ca3719" providerId="LiveId" clId="{B51CF3F5-90CE-4DB3-AA24-80CC0250682B}" dt="2020-06-21T19:58:54.877" v="10" actId="478"/>
          <ac:picMkLst>
            <pc:docMk/>
            <pc:sldMk cId="3436070846" sldId="256"/>
            <ac:picMk id="6" creationId="{00000000-0000-0000-0000-000000000000}"/>
          </ac:picMkLst>
        </pc:picChg>
        <pc:picChg chg="mod">
          <ac:chgData name="Maciej Lesiak" userId="38f1999be4ca3719" providerId="LiveId" clId="{B51CF3F5-90CE-4DB3-AA24-80CC0250682B}" dt="2020-06-21T19:58:56.765" v="11" actId="1076"/>
          <ac:picMkLst>
            <pc:docMk/>
            <pc:sldMk cId="3436070846" sldId="256"/>
            <ac:picMk id="7" creationId="{05D8D2FF-FC06-49BF-A5D5-60EA553AFFEA}"/>
          </ac:picMkLst>
        </pc:picChg>
      </pc:sldChg>
      <pc:sldChg chg="addSp delSp modSp mod">
        <pc:chgData name="Maciej Lesiak" userId="38f1999be4ca3719" providerId="LiveId" clId="{B51CF3F5-90CE-4DB3-AA24-80CC0250682B}" dt="2020-06-21T20:51:13.347" v="130" actId="6549"/>
        <pc:sldMkLst>
          <pc:docMk/>
          <pc:sldMk cId="1208836951" sldId="257"/>
        </pc:sldMkLst>
        <pc:spChg chg="mod">
          <ac:chgData name="Maciej Lesiak" userId="38f1999be4ca3719" providerId="LiveId" clId="{B51CF3F5-90CE-4DB3-AA24-80CC0250682B}" dt="2020-06-21T20:51:13.347" v="130" actId="6549"/>
          <ac:spMkLst>
            <pc:docMk/>
            <pc:sldMk cId="1208836951" sldId="257"/>
            <ac:spMk id="5" creationId="{00000000-0000-0000-0000-000000000000}"/>
          </ac:spMkLst>
        </pc:spChg>
        <pc:picChg chg="del">
          <ac:chgData name="Maciej Lesiak" userId="38f1999be4ca3719" providerId="LiveId" clId="{B51CF3F5-90CE-4DB3-AA24-80CC0250682B}" dt="2020-06-21T20:49:10.347" v="121" actId="478"/>
          <ac:picMkLst>
            <pc:docMk/>
            <pc:sldMk cId="1208836951" sldId="257"/>
            <ac:picMk id="2" creationId="{270F8114-498F-4BC7-97D3-5DA66060A6B6}"/>
          </ac:picMkLst>
        </pc:picChg>
        <pc:picChg chg="add mod">
          <ac:chgData name="Maciej Lesiak" userId="38f1999be4ca3719" providerId="LiveId" clId="{B51CF3F5-90CE-4DB3-AA24-80CC0250682B}" dt="2020-06-21T20:50:00.910" v="124" actId="1076"/>
          <ac:picMkLst>
            <pc:docMk/>
            <pc:sldMk cId="1208836951" sldId="257"/>
            <ac:picMk id="3" creationId="{757C96AC-5525-4F86-AF26-700D452A216F}"/>
          </ac:picMkLst>
        </pc:picChg>
      </pc:sldChg>
      <pc:sldChg chg="addSp delSp modSp mod">
        <pc:chgData name="Maciej Lesiak" userId="38f1999be4ca3719" providerId="LiveId" clId="{B51CF3F5-90CE-4DB3-AA24-80CC0250682B}" dt="2020-06-21T20:48:58.717" v="120" actId="6549"/>
        <pc:sldMkLst>
          <pc:docMk/>
          <pc:sldMk cId="4204881636" sldId="515"/>
        </pc:sldMkLst>
        <pc:spChg chg="mod">
          <ac:chgData name="Maciej Lesiak" userId="38f1999be4ca3719" providerId="LiveId" clId="{B51CF3F5-90CE-4DB3-AA24-80CC0250682B}" dt="2020-06-21T20:05:17.979" v="14" actId="20577"/>
          <ac:spMkLst>
            <pc:docMk/>
            <pc:sldMk cId="4204881636" sldId="515"/>
            <ac:spMk id="6" creationId="{1FD72E62-0018-4D93-B4FB-C2AAE7895F44}"/>
          </ac:spMkLst>
        </pc:spChg>
        <pc:spChg chg="add del mod">
          <ac:chgData name="Maciej Lesiak" userId="38f1999be4ca3719" providerId="LiveId" clId="{B51CF3F5-90CE-4DB3-AA24-80CC0250682B}" dt="2020-06-21T20:48:40.849" v="119" actId="20577"/>
          <ac:spMkLst>
            <pc:docMk/>
            <pc:sldMk cId="4204881636" sldId="515"/>
            <ac:spMk id="7" creationId="{919CA891-B4CF-4F69-8E35-8165899F053C}"/>
          </ac:spMkLst>
        </pc:spChg>
        <pc:spChg chg="mod">
          <ac:chgData name="Maciej Lesiak" userId="38f1999be4ca3719" providerId="LiveId" clId="{B51CF3F5-90CE-4DB3-AA24-80CC0250682B}" dt="2020-06-21T20:48:58.717" v="120" actId="6549"/>
          <ac:spMkLst>
            <pc:docMk/>
            <pc:sldMk cId="4204881636" sldId="515"/>
            <ac:spMk id="9" creationId="{29AA164B-15D4-4A68-A3F7-049BB1E30E10}"/>
          </ac:spMkLst>
        </pc:spChg>
      </pc:sldChg>
    </pc:docChg>
  </pc:docChgLst>
  <pc:docChgLst>
    <pc:chgData name="Maciej L" userId="38f1999be4ca3719" providerId="LiveId" clId="{889C5EDF-4896-4377-B530-67DA2462E474}"/>
    <pc:docChg chg="modSld">
      <pc:chgData name="Maciej L" userId="38f1999be4ca3719" providerId="LiveId" clId="{889C5EDF-4896-4377-B530-67DA2462E474}" dt="2021-06-11T05:20:30.141" v="6" actId="9405"/>
      <pc:docMkLst>
        <pc:docMk/>
      </pc:docMkLst>
      <pc:sldChg chg="addSp mod">
        <pc:chgData name="Maciej L" userId="38f1999be4ca3719" providerId="LiveId" clId="{889C5EDF-4896-4377-B530-67DA2462E474}" dt="2021-06-11T05:20:30.141" v="6" actId="9405"/>
        <pc:sldMkLst>
          <pc:docMk/>
          <pc:sldMk cId="733159637" sldId="530"/>
        </pc:sldMkLst>
        <pc:inkChg chg="add">
          <ac:chgData name="Maciej L" userId="38f1999be4ca3719" providerId="LiveId" clId="{889C5EDF-4896-4377-B530-67DA2462E474}" dt="2021-06-11T05:20:30.141" v="6" actId="9405"/>
          <ac:inkMkLst>
            <pc:docMk/>
            <pc:sldMk cId="733159637" sldId="530"/>
            <ac:inkMk id="3" creationId="{7C8EDA70-B2BF-4F5B-BB3D-5825AF58CE07}"/>
          </ac:inkMkLst>
        </pc:inkChg>
      </pc:sldChg>
      <pc:sldChg chg="modSp mod">
        <pc:chgData name="Maciej L" userId="38f1999be4ca3719" providerId="LiveId" clId="{889C5EDF-4896-4377-B530-67DA2462E474}" dt="2021-06-11T05:19:57.263" v="5" actId="20577"/>
        <pc:sldMkLst>
          <pc:docMk/>
          <pc:sldMk cId="3378111276" sldId="535"/>
        </pc:sldMkLst>
        <pc:spChg chg="mod">
          <ac:chgData name="Maciej L" userId="38f1999be4ca3719" providerId="LiveId" clId="{889C5EDF-4896-4377-B530-67DA2462E474}" dt="2021-06-11T05:19:57.263" v="5" actId="20577"/>
          <ac:spMkLst>
            <pc:docMk/>
            <pc:sldMk cId="3378111276" sldId="535"/>
            <ac:spMk id="10" creationId="{F28E04DB-2915-4DFC-AD30-B44928192CD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0:15:37.7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1,'2010'0,"-1977"0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0:15:40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0,'3857'0,"-3819"0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0:15:43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0,'1748'0,"-1689"3,61 11,-3-1,461-2,-374-13,-20 2,-137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0:15:51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22,'1081'0,"-742"20,-28 0,291-19,-276-3,-289 1,0-2,37-8,72-21,-134 30,36-10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0:15:57.7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1,'992'0,"-734"17,-69-1,429-10,-375-8,3352 2,-3237 16,-122-2,920-4,-741-11,-197 0,259 3,-167 15,13 1,-53 2,52 1,-125-20,197-5,-176-15,34-1,-70 21,-151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0:16:01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78,'1'-7,"1"0,-1 1,0 0,1 0,-1 1,1 0,-1 0,1 1,0 0,-1 0,1 1,2-2,23-4,-24 9,198 91,-88-24,262 29,-1-93,-273-6,291 135,-11-81,-265-58,1420 3,-1510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0:30:23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1,'957'55,"-723"-26,225 17,-100-46,-182-2,1255 2,-1216 10,-89-1,445 6,5-16,-192-1,-356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1T05:20:30.1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0 164,'89'1,"188"-5,-205 0,129-26,-171 25,0 1,0 1,0 2,32 2,119 18,-85-7,104 4,238-14,-208-15,-178 5,58-16,-55 11,52-17,19-3,-3 18,-61 7,0 2,97 3,-9 1,527-6,-449 9,-78 11,-1 2,-112-10,-20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2D06-4716-4B84-A680-A4D623FC50CF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D4F01-78B2-42E3-984C-A7B43676A16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224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47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743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664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E0C073-EF93-4783-89A6-02CF1F838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B08ACCD-3506-4BA6-8F44-D2909D18D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1A4DEF0-A8AC-49BB-917E-705619D8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4981566-EB0F-4000-8B9F-0E9F3E26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1DDCEC8-1C1C-499C-A890-4FE6D5E7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245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829995-FE7E-482B-A21F-C4115EA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2B1EE32-45AC-43E7-81D6-0C4AAC85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9E14599-C99E-497C-9899-0C4BE058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BD3EE71-A309-4D7C-855B-97608D08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AC7BDD7-C3F5-4820-ACEE-718A3648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95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B3A338-5A97-48C1-B35F-2ED648AD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909C14A-BBD3-463A-B290-AE5591D8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8A70F4C-C49C-4A53-A007-D71B8B26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1821BE0-7692-4E78-BA13-251F2B02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13C5F2F-5306-44E2-A101-2A9053AF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27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92952B-4A98-4F4A-95E2-A0837DC1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87DE6F-6CD9-4F02-B302-6F7DE37CE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5C65097-A02B-4134-B801-EC073D3E6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A1F6664-3FFA-42B5-A6ED-390EA6E6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E61B1FA-61A2-410B-86E9-F5823DDF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0D46270-9E48-40B8-8575-0C327676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76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2FA23F-DC9E-481B-A102-1B2859C2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926E2BA-C712-4A40-B5A9-9E7E62D5B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963DE91-6B9D-4594-B6DC-9B2AC54E4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ED1A8B7-DED0-4C23-8FB2-07E07FFAC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666872C-DD2C-4831-8971-A10FA3E2C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BCCEA50-5225-41AB-A263-A1B3A040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D62AE7CC-B4E1-4FBB-9481-796EEAF2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E735087-3158-420D-AA03-26034AEC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8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200AC5-3BA4-4172-965C-CCD768A9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A67EF12-B5C2-4537-B244-C7B3610D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9A1C9B4-6F15-40E2-B67F-E95BD311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DCB0185-F53F-4CCA-9AD1-D16B0BE6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952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D437221-5651-45AE-BC6A-1FC310DD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92C6198-056F-4D9C-BD92-258843D8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945EB6F-D9F7-44E1-9D56-77C654A7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050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A08750-8645-42AE-994C-5E55241F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FA8F3BC-DA6F-422D-B94B-D597EB56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DE5E357-DD41-484E-B834-B408E919A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B1E7AA9-F25B-4B83-B034-EFE12D3F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A8705BA-831E-4C4D-A8E1-C8B666ED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DA0DA15-5FBB-4B52-A3F0-3B4796AA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79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481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BC5B81-59AE-40A6-B349-1B2D703A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EE4CBB6-F9E8-40CD-A9F3-C7C5B52B9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B2D5C8-E823-4274-8D29-40CFCB503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F93FFE9-9877-44DA-A113-AB28A06B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902D870-239F-48F2-99CD-6C0E71CE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183FB14-85F0-4A58-9A5E-012D2A95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10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A23EAB-9C4B-454F-B079-DB4026F6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9DDCD40-FD91-4FCC-A005-29B2A9ADF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AD7010A-839A-4BC8-8A49-7AB67627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737EE34-B463-4740-9F98-09C4B208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F872C7F-B6D8-496E-A06E-CF401BC7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52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49D2016-3179-411C-8F05-79561B18A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74DB3F5-43B4-449E-B48B-FCE34363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D1E44B-3D95-4EE2-9044-8AD20FA8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BC69CD3-82F6-4605-8128-54D24C19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E5461C-84FF-414F-9BB5-45E7278E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49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74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3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072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214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1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934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750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51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87EC26C-D1B2-4780-AC4C-4AE28A1C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7D29947-A3E2-4087-8944-7C1D3C6AC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E7E2E2C-EC35-4EE6-AA34-8CF25670D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2393-9E34-4B44-B32D-1D95A888441C}" type="datetimeFigureOut">
              <a:rPr lang="pl-PL" smtClean="0"/>
              <a:t>28.06.2021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96008F-FCB0-450E-A083-814D4343D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41B33C-11BD-424C-8C9B-D393E127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C388-C4E7-4B16-8A37-9EF8B7B920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847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4.xml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customXml" Target="../ink/ink1.xml"/><Relationship Id="rId12" Type="http://schemas.openxmlformats.org/officeDocument/2006/relationships/image" Target="../media/image11.png"/><Relationship Id="rId17" Type="http://schemas.openxmlformats.org/officeDocument/2006/relationships/customXml" Target="../ink/ink6.xml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customXml" Target="../ink/ink2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83079" y="169995"/>
            <a:ext cx="1080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prstClr val="black"/>
                </a:solidFill>
              </a:rPr>
              <a:t>Jak zwiększyć szanse publikacji artykułu w KP?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888302" y="911246"/>
            <a:ext cx="706215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Nowatorstwo - jak je podkreślić?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9525" y="5934910"/>
            <a:ext cx="11973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Maciej Lesiak</a:t>
            </a:r>
          </a:p>
          <a:p>
            <a:pPr algn="r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 Klinika Kardiologii, Uniwersytet Medyczny im. Karola Marcinkowskiego w Poznaniu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5D8D2FF-FC06-49BF-A5D5-60EA553AF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0" y="1808223"/>
            <a:ext cx="3660307" cy="349337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452B917-1802-49BE-8331-584F6C9FA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42" y="1730673"/>
            <a:ext cx="3030745" cy="4261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6070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3610970" y="2541114"/>
            <a:ext cx="85120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określ luki w wiedzy w temacie o którym piszesz;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uzasadnij dlaczego to takie ważne/problematyczne;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wymień braki, które zamierzasz uzupełnić;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opisz w jaki sposób masz zamiar to zrobić (zwięźle)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529087" y="2064589"/>
            <a:ext cx="2863347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wskazać na nowatorstwo we „Wstępie”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35064" y="1216944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„Wstęp” to apetyczna i łatwostrawna przystawka…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C0D701C-3978-4000-9814-2FA4C88DCFC5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Podkreślanie nowatorstwa</a:t>
            </a:r>
          </a:p>
        </p:txBody>
      </p:sp>
    </p:spTree>
    <p:extLst>
      <p:ext uri="{BB962C8B-B14F-4D97-AF65-F5344CB8AC3E}">
        <p14:creationId xmlns:p14="http://schemas.microsoft.com/office/powerpoint/2010/main" val="2111473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3610970" y="2541114"/>
            <a:ext cx="85120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zestaw własne obserwacje z danymi z literatury;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podkreśl różnice i nowatorstwo swoich badań;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wypunktuj co nowego wnosi twoje praca;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podkreśl słabości innych opracowań;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określ na jakie pytania pozwalają odpowiedzieć wyniki twojej pracy, jakie zagadki zostały rozwiązane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529087" y="2064589"/>
            <a:ext cx="2863347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wykazać nowatorstwo w „Dyskusji”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00559" y="1182439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„Dyskusja” jest kluczowa w podkreśleniu nowatorstwa!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C0D701C-3978-4000-9814-2FA4C88DCFC5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Podkreślanie nowatorstwa</a:t>
            </a:r>
          </a:p>
        </p:txBody>
      </p:sp>
    </p:spTree>
    <p:extLst>
      <p:ext uri="{BB962C8B-B14F-4D97-AF65-F5344CB8AC3E}">
        <p14:creationId xmlns:p14="http://schemas.microsoft.com/office/powerpoint/2010/main" val="1506228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3554083" y="2828661"/>
            <a:ext cx="855740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zaakcentuj nowatorstwo raz jeszcze;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w jasny sposób określ jak wyniki twojej pracy pogłębiają wiedzę w danej dziedzinie;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daj odczuć, że przyczyniasz się do postępu w nauce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368061" y="2064589"/>
            <a:ext cx="3024374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podkreślić nowatorstwo we „Wnioskach”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00559" y="1182439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„Wnioski” – ostatni moment na właściwy akcent!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C0D701C-3978-4000-9814-2FA4C88DCFC5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Mocne zakończenie</a:t>
            </a:r>
          </a:p>
        </p:txBody>
      </p:sp>
    </p:spTree>
    <p:extLst>
      <p:ext uri="{BB962C8B-B14F-4D97-AF65-F5344CB8AC3E}">
        <p14:creationId xmlns:p14="http://schemas.microsoft.com/office/powerpoint/2010/main" val="3782370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3527837" y="3685541"/>
            <a:ext cx="86602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u="sng" dirty="0">
                <a:latin typeface="Calibri" panose="020F0502020204030204" pitchFamily="34" charset="0"/>
              </a:rPr>
              <a:t>Unikaj sformułowań</a:t>
            </a:r>
            <a:r>
              <a:rPr lang="pl-PL" sz="2800" dirty="0">
                <a:latin typeface="Calibri" panose="020F0502020204030204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</a:t>
            </a:r>
            <a:r>
              <a:rPr lang="en-US" sz="2800" b="1" dirty="0">
                <a:latin typeface="Bradley Hand ITC" panose="03070402050302030203" pitchFamily="66" charset="0"/>
              </a:rPr>
              <a:t>To the best of our knowledge, this is the first</a:t>
            </a:r>
            <a:r>
              <a:rPr lang="pl-PL" sz="2800" b="1" dirty="0">
                <a:latin typeface="Bradley Hand ITC" panose="03070402050302030203" pitchFamily="66" charset="0"/>
              </a:rPr>
              <a:t>…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Okiem redaktora…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402567" y="2064589"/>
            <a:ext cx="2989868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mam  „przekonać” Redakcję i recenzentów?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3414749" y="1667779"/>
            <a:ext cx="8844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Jeśli informacje i wyniki, które przedstawiasz zostały już wcześniej opublikowane, twoja praca z pewnością nie zostanie uznana za nowatorską!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72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3527837" y="2562151"/>
            <a:ext cx="86602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spróbuj nowego podejścia do znanych problemów;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podkreśl unikatowość populacji (medycyna spersonalizowana);	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uwypuklij nowe warunki badania (pandemia COVID-19);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podkreśl potwierdzenie ważnych klinicznie, względnie nowych  	spostrzeżeń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Okiem redaktora…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402567" y="2064589"/>
            <a:ext cx="2989868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Jeśli już nie innowacyjny to bądź oryginalny!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564921" y="1220967"/>
            <a:ext cx="9480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Rozwiązywanie starych problemów za pomocą tych samych narzędzi przynosi te same rezultaty! 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70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2944486" y="2191921"/>
            <a:ext cx="8844951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latin typeface="Calibri" panose="020F0502020204030204" pitchFamily="34" charset="0"/>
              </a:rPr>
              <a:t>Przygotowując manuskrypt sięgaj po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Kardiologię Polską 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latin typeface="Calibri" panose="020F0502020204030204" pitchFamily="34" charset="0"/>
              </a:rPr>
              <a:t>i cytuj ją w swoich publikacjach! 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… i najważniejsze!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8972665-B4F4-47DD-B05C-075389049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4" y="1998801"/>
            <a:ext cx="2852466" cy="2722376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2879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2013557" y="1107622"/>
            <a:ext cx="101001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Calibri" panose="020F0502020204030204" pitchFamily="34" charset="0"/>
              </a:rPr>
              <a:t>Dynamiczny postęp w nauce utrudnia stworzenie czegoś kompletnie nowego!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Old English Text MT" panose="03040902040508030806" pitchFamily="66" charset="0"/>
                <a:cs typeface="Calibri" panose="020F0502020204030204" pitchFamily="34" charset="0"/>
              </a:rPr>
              <a:t>Terra Incognita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229415" y="2214113"/>
            <a:ext cx="3428186" cy="2421270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l-PL" sz="2600" i="1" kern="12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E5D93DCC-F21F-46F2-8300-0889FE9B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" y="2162833"/>
            <a:ext cx="3826908" cy="2522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8392B8E8-66E0-4531-A720-A77AE6B66521}"/>
              </a:ext>
            </a:extLst>
          </p:cNvPr>
          <p:cNvSpPr/>
          <p:nvPr/>
        </p:nvSpPr>
        <p:spPr>
          <a:xfrm>
            <a:off x="3703298" y="2264123"/>
            <a:ext cx="84269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500" dirty="0">
                <a:latin typeface="Calibri" panose="020F0502020204030204" pitchFamily="34" charset="0"/>
              </a:rPr>
              <a:t>sprawdź w literaturze co już wiadomo w obszarze twoich badań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Calibri" panose="020F0502020204030204" pitchFamily="34" charset="0"/>
              </a:rPr>
              <a:t>	poszukaj kontrowersji lub niewyjaśnionych zjawisk;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Calibri" panose="020F0502020204030204" pitchFamily="34" charset="0"/>
              </a:rPr>
              <a:t>	nowatorstwo może polegać na zaprzeczeniu temu co już 	wiemy;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Calibri" panose="020F0502020204030204" pitchFamily="34" charset="0"/>
              </a:rPr>
              <a:t>nowatorstwo zależy od tego jak głęboko sięgnie twoja wiedza! 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4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2100559" y="1182439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Przeszukaj literaturę i sprawdź co już wiadomo w danym temacie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Zanim zaczniesz pisać…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529087" y="2064589"/>
            <a:ext cx="2863347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Skąd mam wiedzieć czy moja praca jest nowatorska?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F54BF56-02E0-4300-97A3-2D2EC803261C}"/>
              </a:ext>
            </a:extLst>
          </p:cNvPr>
          <p:cNvSpPr/>
          <p:nvPr/>
        </p:nvSpPr>
        <p:spPr>
          <a:xfrm>
            <a:off x="3799342" y="2303731"/>
            <a:ext cx="82316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przygotuj zapytanie w wybrany obszarze wiedzy;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utwórz listę baz danych, które chcesz przeszukać;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spisz słowa kluczowe i szukane frazy;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zacznij przeszukiwać, zapisuj wyniki cząstkowe;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przejrzyj co znalazłeś i skompiluj wszystkie wyniki w raport;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w razie potrzeby zrewiduj swoje oryginalne pytanie badawcze</a:t>
            </a:r>
          </a:p>
        </p:txBody>
      </p:sp>
    </p:spTree>
    <p:extLst>
      <p:ext uri="{BB962C8B-B14F-4D97-AF65-F5344CB8AC3E}">
        <p14:creationId xmlns:p14="http://schemas.microsoft.com/office/powerpoint/2010/main" val="867579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3599468" y="2178969"/>
            <a:ext cx="85120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dirty="0">
                <a:latin typeface="Calibri" panose="020F0502020204030204" pitchFamily="34" charset="0"/>
              </a:rPr>
              <a:t>Znajdujesz mnóstwo podobnych doniesień na wybrany temat, jednak: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stawiane przez nie pytania i hipotezy się różnią;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hipotezy te same, ale metody prowadzące do celu są odmienne;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czasy się zmieniły:</a:t>
            </a:r>
          </a:p>
          <a:p>
            <a:pPr lvl="1">
              <a:spcAft>
                <a:spcPts val="1200"/>
              </a:spcAft>
            </a:pPr>
            <a:r>
              <a:rPr lang="pl-PL" sz="2000" dirty="0">
                <a:latin typeface="Calibri" panose="020F0502020204030204" pitchFamily="34" charset="0"/>
              </a:rPr>
              <a:t>lepsza terapia podstawowa;</a:t>
            </a:r>
          </a:p>
          <a:p>
            <a:pPr lvl="1">
              <a:spcAft>
                <a:spcPts val="1200"/>
              </a:spcAft>
            </a:pPr>
            <a:r>
              <a:rPr lang="pl-PL" sz="2000" dirty="0">
                <a:latin typeface="Calibri" panose="020F0502020204030204" pitchFamily="34" charset="0"/>
              </a:rPr>
              <a:t>skuteczniejsza ogólna prewencja zdarzeń;</a:t>
            </a:r>
          </a:p>
          <a:p>
            <a:pPr lvl="1">
              <a:spcAft>
                <a:spcPts val="1200"/>
              </a:spcAft>
            </a:pPr>
            <a:r>
              <a:rPr lang="pl-PL" sz="2000" dirty="0">
                <a:latin typeface="Calibri" panose="020F0502020204030204" pitchFamily="34" charset="0"/>
              </a:rPr>
              <a:t>lepsze sposoby leczenia chorób towarzyszących;</a:t>
            </a:r>
          </a:p>
          <a:p>
            <a:pPr lvl="1">
              <a:spcAft>
                <a:spcPts val="1200"/>
              </a:spcAft>
            </a:pPr>
            <a:r>
              <a:rPr lang="pl-PL" sz="2000" dirty="0">
                <a:latin typeface="Calibri" panose="020F0502020204030204" pitchFamily="34" charset="0"/>
              </a:rPr>
              <a:t>inne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Tyle już napisano na ten temat!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391065" y="2064589"/>
            <a:ext cx="3001370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i="1" kern="1200" dirty="0">
                <a:latin typeface="Calibri" panose="020F0502020204030204" pitchFamily="34" charset="0"/>
                <a:ea typeface="+mj-ea"/>
                <a:cs typeface="+mj-cs"/>
              </a:rPr>
              <a:t>Zaczynam się gubić!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00559" y="1182439"/>
            <a:ext cx="98844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</a:rPr>
              <a:t>Pub</a:t>
            </a:r>
            <a:r>
              <a:rPr lang="pl-PL" sz="2600" b="1" dirty="0">
                <a:latin typeface="Calibri" panose="020F0502020204030204" pitchFamily="34" charset="0"/>
              </a:rPr>
              <a:t>M</a:t>
            </a:r>
            <a:r>
              <a:rPr lang="en-US" sz="2600" b="1" dirty="0">
                <a:latin typeface="Calibri" panose="020F0502020204030204" pitchFamily="34" charset="0"/>
              </a:rPr>
              <a:t>ed, </a:t>
            </a:r>
            <a:r>
              <a:rPr lang="pl-PL" sz="2600" b="1" dirty="0">
                <a:latin typeface="Calibri" panose="020F0502020204030204" pitchFamily="34" charset="0"/>
              </a:rPr>
              <a:t>zawiera ok. </a:t>
            </a:r>
            <a:r>
              <a:rPr lang="en-US" sz="2600" b="1" dirty="0">
                <a:latin typeface="Calibri" panose="020F0502020204030204" pitchFamily="34" charset="0"/>
              </a:rPr>
              <a:t>27 </a:t>
            </a:r>
            <a:r>
              <a:rPr lang="pl-PL" sz="2600" b="1" dirty="0">
                <a:latin typeface="Calibri" panose="020F0502020204030204" pitchFamily="34" charset="0"/>
              </a:rPr>
              <a:t>milionów cytowań</a:t>
            </a:r>
            <a:r>
              <a:rPr lang="en-US" sz="2600" b="1" dirty="0">
                <a:latin typeface="Calibri" panose="020F0502020204030204" pitchFamily="34" charset="0"/>
              </a:rPr>
              <a:t> </a:t>
            </a:r>
            <a:r>
              <a:rPr lang="pl-PL" sz="2600" b="1" dirty="0">
                <a:latin typeface="Calibri" panose="020F0502020204030204" pitchFamily="34" charset="0"/>
              </a:rPr>
              <a:t>literatury biomedycznej! </a:t>
            </a:r>
            <a:endParaRPr lang="en-GB" sz="2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50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19CA891-B4CF-4F69-8E35-8165899F053C}"/>
              </a:ext>
            </a:extLst>
          </p:cNvPr>
          <p:cNvSpPr/>
          <p:nvPr/>
        </p:nvSpPr>
        <p:spPr>
          <a:xfrm>
            <a:off x="3455693" y="2382284"/>
            <a:ext cx="85120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dirty="0">
                <a:latin typeface="Calibri" panose="020F0502020204030204" pitchFamily="34" charset="0"/>
              </a:rPr>
              <a:t>Podkreślaj unikalność badania na każdym kroku!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zacznij od właściwego tytułu;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wspomnij o nowatorstwie już w </a:t>
            </a:r>
            <a:r>
              <a:rPr lang="pl-PL" sz="2400" b="1" i="1" dirty="0">
                <a:latin typeface="Calibri" panose="020F0502020204030204" pitchFamily="34" charset="0"/>
              </a:rPr>
              <a:t>Streszczeniu</a:t>
            </a:r>
            <a:r>
              <a:rPr lang="pl-PL" sz="2400" dirty="0">
                <a:latin typeface="Calibri" panose="020F0502020204030204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napisz o kontrowersjach we </a:t>
            </a:r>
            <a:r>
              <a:rPr lang="pl-PL" sz="2400" b="1" i="1" dirty="0">
                <a:latin typeface="Calibri" panose="020F0502020204030204" pitchFamily="34" charset="0"/>
              </a:rPr>
              <a:t>Wstępie;</a:t>
            </a:r>
          </a:p>
          <a:p>
            <a:pPr>
              <a:spcAft>
                <a:spcPts val="1200"/>
              </a:spcAft>
            </a:pPr>
            <a:r>
              <a:rPr lang="pl-PL" sz="2400" b="1" i="1" dirty="0">
                <a:latin typeface="Calibri" panose="020F0502020204030204" pitchFamily="34" charset="0"/>
              </a:rPr>
              <a:t>	</a:t>
            </a:r>
            <a:r>
              <a:rPr lang="pl-PL" sz="2400" dirty="0">
                <a:latin typeface="Calibri" panose="020F0502020204030204" pitchFamily="34" charset="0"/>
              </a:rPr>
              <a:t>zilustruj</a:t>
            </a:r>
            <a:r>
              <a:rPr lang="pl-PL" sz="2400" b="1" i="1" dirty="0">
                <a:latin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</a:rPr>
              <a:t>nowości w </a:t>
            </a:r>
            <a:r>
              <a:rPr lang="pl-PL" sz="2400" b="1" i="1" dirty="0">
                <a:latin typeface="Calibri" panose="020F0502020204030204" pitchFamily="34" charset="0"/>
              </a:rPr>
              <a:t>Metodyce;</a:t>
            </a:r>
            <a:endParaRPr lang="pl-PL" sz="2400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zestaw swoje wyniki z doniesieniami w literaturze w </a:t>
            </a:r>
            <a:r>
              <a:rPr lang="pl-PL" sz="2400" b="1" i="1" dirty="0">
                <a:latin typeface="Calibri" panose="020F0502020204030204" pitchFamily="34" charset="0"/>
              </a:rPr>
              <a:t>Dyskusji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Podkreślanie nowatorstwa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402567" y="2064589"/>
            <a:ext cx="2989868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mam  „przemycić” informację, że moja praca jest nowatorska?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60575" y="1220967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Sprzedawanie nowości!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4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9AA164B-15D4-4A68-A3F7-049BB1E30E10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Zacznij od tytułu!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402567" y="2064589"/>
            <a:ext cx="2989868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zainteresować tytułem?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60575" y="1220967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Nie wszyscy czytają cały manuskrypt, ale tytuł przeczyta każdy!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5504E28-FDD0-4EDB-9A9E-514F9402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77" y="1930096"/>
            <a:ext cx="5198267" cy="47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0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402567" y="2064589"/>
            <a:ext cx="2989868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zainteresować tytułem?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60575" y="1220967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Użyj „ciekawych” słów i zwrotów w tytule!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28E04DB-2915-4DFC-AD30-B44928192CD8}"/>
              </a:ext>
            </a:extLst>
          </p:cNvPr>
          <p:cNvSpPr/>
          <p:nvPr/>
        </p:nvSpPr>
        <p:spPr>
          <a:xfrm>
            <a:off x="3610970" y="2497712"/>
            <a:ext cx="85120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kontrowersja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paradoks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zagadka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innowacja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nowoczesny, nowatorski, nowy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nowa generacja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pierwszy (na świecie, w PL)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</a:rPr>
              <a:t>	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DF05070-F8FF-494E-993D-1082E4026B2F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Zacznij od tytułu!</a:t>
            </a:r>
          </a:p>
        </p:txBody>
      </p:sp>
    </p:spTree>
    <p:extLst>
      <p:ext uri="{BB962C8B-B14F-4D97-AF65-F5344CB8AC3E}">
        <p14:creationId xmlns:p14="http://schemas.microsoft.com/office/powerpoint/2010/main" val="3378111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EE4B58C-ECA3-45CC-B88F-91FAD8D1F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25"/>
          <a:stretch/>
        </p:blipFill>
        <p:spPr>
          <a:xfrm>
            <a:off x="121520" y="130951"/>
            <a:ext cx="6524940" cy="122700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5CBD3A4-8F44-43DD-B664-37238B0BD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93"/>
          <a:stretch/>
        </p:blipFill>
        <p:spPr>
          <a:xfrm>
            <a:off x="6847529" y="341195"/>
            <a:ext cx="5171835" cy="247706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9224909-D86D-4211-923C-830DCFF2B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36" y="1545099"/>
            <a:ext cx="6751094" cy="142277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34AF190B-05C2-485C-8C3F-5C0385B94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21" y="3221695"/>
            <a:ext cx="6025111" cy="120390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B6B81E71-1944-4A2F-9808-D90F56D75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162" y="3784121"/>
            <a:ext cx="6619217" cy="1283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xmlns="" id="{028E2FE4-15D5-41E0-BBE9-45CD65EC8C3E}"/>
                  </a:ext>
                </a:extLst>
              </p14:cNvPr>
              <p14:cNvContentPartPr/>
              <p14:nvPr/>
            </p14:nvContentPartPr>
            <p14:xfrm>
              <a:off x="5779650" y="634229"/>
              <a:ext cx="735480" cy="36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028E2FE4-15D5-41E0-BBE9-45CD65EC8C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5650" y="526589"/>
                <a:ext cx="843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xmlns="" id="{602B44B0-22A0-4EC4-BEB2-477559232A87}"/>
                  </a:ext>
                </a:extLst>
              </p14:cNvPr>
              <p14:cNvContentPartPr/>
              <p14:nvPr/>
            </p14:nvContentPartPr>
            <p14:xfrm>
              <a:off x="238530" y="1016549"/>
              <a:ext cx="1402560" cy="36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602B44B0-22A0-4EC4-BEB2-477559232A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890" y="908549"/>
                <a:ext cx="1510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xmlns="" id="{B27D219F-3836-41AA-9C9C-8E0198B3BFC8}"/>
                  </a:ext>
                </a:extLst>
              </p14:cNvPr>
              <p14:cNvContentPartPr/>
              <p14:nvPr/>
            </p14:nvContentPartPr>
            <p14:xfrm>
              <a:off x="8427450" y="1207349"/>
              <a:ext cx="1100880" cy="1476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B27D219F-3836-41AA-9C9C-8E0198B3BF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3450" y="1099349"/>
                <a:ext cx="1208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xmlns="" id="{9749EB47-2EA9-4E34-A6B9-345AA65F8FBE}"/>
                  </a:ext>
                </a:extLst>
              </p14:cNvPr>
              <p14:cNvContentPartPr/>
              <p14:nvPr/>
            </p14:nvContentPartPr>
            <p14:xfrm>
              <a:off x="238530" y="3566324"/>
              <a:ext cx="1084680" cy="2268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9749EB47-2EA9-4E34-A6B9-345AA65F8F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530" y="3458324"/>
                <a:ext cx="1192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xmlns="" id="{D19D7A04-85A3-4F71-870E-6CC835FC99A7}"/>
                  </a:ext>
                </a:extLst>
              </p14:cNvPr>
              <p14:cNvContentPartPr/>
              <p14:nvPr/>
            </p14:nvContentPartPr>
            <p14:xfrm>
              <a:off x="388650" y="2572109"/>
              <a:ext cx="4052160" cy="5580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D19D7A04-85A3-4F71-870E-6CC835FC99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5010" y="2464469"/>
                <a:ext cx="41598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xmlns="" id="{200F484C-B03A-4B1D-B188-C84229637B78}"/>
                  </a:ext>
                </a:extLst>
              </p14:cNvPr>
              <p14:cNvContentPartPr/>
              <p14:nvPr/>
            </p14:nvContentPartPr>
            <p14:xfrm>
              <a:off x="5487121" y="4022167"/>
              <a:ext cx="1320538" cy="159573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200F484C-B03A-4B1D-B188-C84229637B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33119" y="3913235"/>
                <a:ext cx="1428183" cy="377802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B7A0CA72-E950-48EE-BA3D-31E8301719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6339" y="5195439"/>
            <a:ext cx="6774612" cy="1531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xmlns="" id="{F635496F-FAE0-4813-A5E5-183339125103}"/>
                  </a:ext>
                </a:extLst>
              </p14:cNvPr>
              <p14:cNvContentPartPr/>
              <p14:nvPr/>
            </p14:nvContentPartPr>
            <p14:xfrm>
              <a:off x="2052761" y="6452029"/>
              <a:ext cx="1989000" cy="5868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F635496F-FAE0-4813-A5E5-1833391251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99121" y="6344389"/>
                <a:ext cx="2096640" cy="2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10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F79B04-7470-4FD1-A10F-904F9E4C7AB2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9388EE34-4CC5-4A0B-9507-A9E71EB88C14}"/>
              </a:ext>
            </a:extLst>
          </p:cNvPr>
          <p:cNvCxnSpPr>
            <a:cxnSpLocks/>
          </p:cNvCxnSpPr>
          <p:nvPr/>
        </p:nvCxnSpPr>
        <p:spPr>
          <a:xfrm>
            <a:off x="2518913" y="833889"/>
            <a:ext cx="8844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83345E0D-BBE2-4763-85A6-F26F7EBB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97" y="3585147"/>
            <a:ext cx="9111303" cy="284440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D72E62-0018-4D93-B4FB-C2AAE7895F44}"/>
              </a:ext>
            </a:extLst>
          </p:cNvPr>
          <p:cNvSpPr txBox="1"/>
          <p:nvPr/>
        </p:nvSpPr>
        <p:spPr>
          <a:xfrm>
            <a:off x="529087" y="2064589"/>
            <a:ext cx="2863347" cy="2719049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600" i="1" kern="1200" dirty="0">
                <a:latin typeface="Calibri" panose="020F0502020204030204" pitchFamily="34" charset="0"/>
                <a:ea typeface="+mj-ea"/>
                <a:cs typeface="+mj-cs"/>
              </a:rPr>
              <a:t>Jak przedstawić nowatorstwo w „Metodyce”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AEBF9D2-79F1-41F3-A359-AA0E0DAB49B8}"/>
              </a:ext>
            </a:extLst>
          </p:cNvPr>
          <p:cNvSpPr/>
          <p:nvPr/>
        </p:nvSpPr>
        <p:spPr>
          <a:xfrm>
            <a:off x="2100558" y="938677"/>
            <a:ext cx="988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„Metodyka” – zilustruj nowości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C0D701C-3978-4000-9814-2FA4C88DCFC5}"/>
              </a:ext>
            </a:extLst>
          </p:cNvPr>
          <p:cNvSpPr txBox="1"/>
          <p:nvPr/>
        </p:nvSpPr>
        <p:spPr>
          <a:xfrm>
            <a:off x="2786917" y="62798"/>
            <a:ext cx="8933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Podkreślanie nowatorstwa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6518B62-9333-43F5-AB4B-D492FC12EED7}"/>
              </a:ext>
            </a:extLst>
          </p:cNvPr>
          <p:cNvSpPr txBox="1"/>
          <p:nvPr/>
        </p:nvSpPr>
        <p:spPr>
          <a:xfrm>
            <a:off x="8444425" y="6516075"/>
            <a:ext cx="37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>
                <a:latin typeface="Calibri" panose="020F0502020204030204" pitchFamily="34" charset="0"/>
                <a:cs typeface="Calibri" panose="020F0502020204030204" pitchFamily="34" charset="0"/>
              </a:rPr>
              <a:t>Kardiologia Polska 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2018; 76, 3: 618–624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6FC1157-62A4-4505-AEFC-34EB6827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208" y="1667779"/>
            <a:ext cx="8156705" cy="1268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xmlns="" id="{7C8EDA70-B2BF-4F5B-BB3D-5825AF58CE07}"/>
                  </a:ext>
                </a:extLst>
              </p14:cNvPr>
              <p14:cNvContentPartPr/>
              <p14:nvPr/>
            </p14:nvContentPartPr>
            <p14:xfrm>
              <a:off x="5535814" y="2048671"/>
              <a:ext cx="1523160" cy="59400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7C8EDA70-B2BF-4F5B-BB3D-5825AF58CE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1814" y="1941031"/>
                <a:ext cx="163080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159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520</Words>
  <Application>Microsoft Office PowerPoint</Application>
  <PresentationFormat>Panoramiczny</PresentationFormat>
  <Paragraphs>95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Old English Text MT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Lesiak</dc:creator>
  <cp:lastModifiedBy>Anna Młynarczyk</cp:lastModifiedBy>
  <cp:revision>26</cp:revision>
  <dcterms:created xsi:type="dcterms:W3CDTF">2019-05-05T11:44:48Z</dcterms:created>
  <dcterms:modified xsi:type="dcterms:W3CDTF">2021-06-28T08:52:24Z</dcterms:modified>
</cp:coreProperties>
</file>