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2014-01-04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37" y="2020570"/>
            <a:ext cx="4200525" cy="28168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05407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LAPTOP</dc:creator>
  <cp:lastModifiedBy>LAPTOP</cp:lastModifiedBy>
  <cp:revision>1</cp:revision>
  <dcterms:created xsi:type="dcterms:W3CDTF">2014-01-04T21:31:48Z</dcterms:created>
  <dcterms:modified xsi:type="dcterms:W3CDTF">2014-01-04T21:32:04Z</dcterms:modified>
</cp:coreProperties>
</file>