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D973"/>
    <a:srgbClr val="DE84D3"/>
    <a:srgbClr val="CCFFFF"/>
    <a:srgbClr val="CCFFCC"/>
    <a:srgbClr val="99FFCC"/>
    <a:srgbClr val="CC00CC"/>
    <a:srgbClr val="33CCFF"/>
    <a:srgbClr val="9966FF"/>
    <a:srgbClr val="99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1" autoAdjust="0"/>
    <p:restoredTop sz="89748" autoAdjust="0"/>
  </p:normalViewPr>
  <p:slideViewPr>
    <p:cSldViewPr snapToGrid="0">
      <p:cViewPr varScale="1">
        <p:scale>
          <a:sx n="120" d="100"/>
          <a:sy n="120" d="100"/>
        </p:scale>
        <p:origin x="1648" y="184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23T18:49:11.4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4809 1635 16383 0 0,'0'0'0'0'0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5A9BF-FBFD-4500-B709-C4A67B577A3F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24342-A5B8-48A9-8F97-2675534C7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24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24342-A5B8-48A9-8F97-2675534C750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28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609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292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774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20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293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0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723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1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627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301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00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02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Pismo odręczne 5">
                <a:extLst>
                  <a:ext uri="{FF2B5EF4-FFF2-40B4-BE49-F238E27FC236}">
                    <a16:creationId xmlns:a16="http://schemas.microsoft.com/office/drawing/2014/main" id="{FE216960-24C8-EE24-5582-6FE5F1BCB869}"/>
                  </a:ext>
                </a:extLst>
              </p14:cNvPr>
              <p14:cNvContentPartPr/>
              <p14:nvPr/>
            </p14:nvContentPartPr>
            <p14:xfrm>
              <a:off x="4020207" y="-1931274"/>
              <a:ext cx="29560" cy="29560"/>
            </p14:xfrm>
          </p:contentPart>
        </mc:Choice>
        <mc:Fallback xmlns="">
          <p:pic>
            <p:nvPicPr>
              <p:cNvPr id="6" name="Pismo odręczne 5">
                <a:extLst>
                  <a:ext uri="{FF2B5EF4-FFF2-40B4-BE49-F238E27FC236}">
                    <a16:creationId xmlns:a16="http://schemas.microsoft.com/office/drawing/2014/main" id="{FE216960-24C8-EE24-5582-6FE5F1BCB86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42207" y="-3409274"/>
                <a:ext cx="2956000" cy="295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upa 16">
            <a:extLst>
              <a:ext uri="{FF2B5EF4-FFF2-40B4-BE49-F238E27FC236}">
                <a16:creationId xmlns:a16="http://schemas.microsoft.com/office/drawing/2014/main" id="{216266DE-3B8F-65BC-9E48-809F22FC42A4}"/>
              </a:ext>
            </a:extLst>
          </p:cNvPr>
          <p:cNvGrpSpPr/>
          <p:nvPr/>
        </p:nvGrpSpPr>
        <p:grpSpPr>
          <a:xfrm>
            <a:off x="317007" y="328802"/>
            <a:ext cx="8509985" cy="4898403"/>
            <a:chOff x="187098" y="1231170"/>
            <a:chExt cx="8509985" cy="4898403"/>
          </a:xfrm>
        </p:grpSpPr>
        <p:grpSp>
          <p:nvGrpSpPr>
            <p:cNvPr id="147" name="Grupa 146">
              <a:extLst>
                <a:ext uri="{FF2B5EF4-FFF2-40B4-BE49-F238E27FC236}">
                  <a16:creationId xmlns:a16="http://schemas.microsoft.com/office/drawing/2014/main" id="{28E5ED88-08A8-3A77-4854-AA2301F026B2}"/>
                </a:ext>
              </a:extLst>
            </p:cNvPr>
            <p:cNvGrpSpPr/>
            <p:nvPr/>
          </p:nvGrpSpPr>
          <p:grpSpPr>
            <a:xfrm rot="1921471">
              <a:off x="5724156" y="1596854"/>
              <a:ext cx="2457879" cy="1608032"/>
              <a:chOff x="2843343" y="1155627"/>
              <a:chExt cx="3277172" cy="2144043"/>
            </a:xfrm>
          </p:grpSpPr>
          <p:sp>
            <p:nvSpPr>
              <p:cNvPr id="148" name="Dowolny kształt: kształt 147">
                <a:extLst>
                  <a:ext uri="{FF2B5EF4-FFF2-40B4-BE49-F238E27FC236}">
                    <a16:creationId xmlns:a16="http://schemas.microsoft.com/office/drawing/2014/main" id="{8DE03BA4-56F1-CA86-551A-7B4765E6657A}"/>
                  </a:ext>
                </a:extLst>
              </p:cNvPr>
              <p:cNvSpPr/>
              <p:nvPr/>
            </p:nvSpPr>
            <p:spPr>
              <a:xfrm>
                <a:off x="2843343" y="1155627"/>
                <a:ext cx="3277172" cy="2144043"/>
              </a:xfrm>
              <a:custGeom>
                <a:avLst/>
                <a:gdLst>
                  <a:gd name="connsiteX0" fmla="*/ 597529 w 3277172"/>
                  <a:gd name="connsiteY0" fmla="*/ 636752 h 2144043"/>
                  <a:gd name="connsiteX1" fmla="*/ 838161 w 3277172"/>
                  <a:gd name="connsiteY1" fmla="*/ 78487 h 2144043"/>
                  <a:gd name="connsiteX2" fmla="*/ 1434927 w 3277172"/>
                  <a:gd name="connsiteY2" fmla="*/ 367245 h 2144043"/>
                  <a:gd name="connsiteX3" fmla="*/ 2301201 w 3277172"/>
                  <a:gd name="connsiteY3" fmla="*/ 11110 h 2144043"/>
                  <a:gd name="connsiteX4" fmla="*/ 2676586 w 3277172"/>
                  <a:gd name="connsiteY4" fmla="*/ 126613 h 2144043"/>
                  <a:gd name="connsiteX5" fmla="*/ 2532207 w 3277172"/>
                  <a:gd name="connsiteY5" fmla="*/ 492373 h 2144043"/>
                  <a:gd name="connsiteX6" fmla="*/ 3090472 w 3277172"/>
                  <a:gd name="connsiteY6" fmla="*/ 559750 h 2144043"/>
                  <a:gd name="connsiteX7" fmla="*/ 2869091 w 3277172"/>
                  <a:gd name="connsiteY7" fmla="*/ 1021762 h 2144043"/>
                  <a:gd name="connsiteX8" fmla="*/ 3273352 w 3277172"/>
                  <a:gd name="connsiteY8" fmla="*/ 1233518 h 2144043"/>
                  <a:gd name="connsiteX9" fmla="*/ 2580333 w 3277172"/>
                  <a:gd name="connsiteY9" fmla="*/ 1618529 h 2144043"/>
                  <a:gd name="connsiteX10" fmla="*/ 2580333 w 3277172"/>
                  <a:gd name="connsiteY10" fmla="*/ 2138293 h 2144043"/>
                  <a:gd name="connsiteX11" fmla="*/ 1945066 w 3277172"/>
                  <a:gd name="connsiteY11" fmla="*/ 1907287 h 2144043"/>
                  <a:gd name="connsiteX12" fmla="*/ 1444552 w 3277172"/>
                  <a:gd name="connsiteY12" fmla="*/ 2080541 h 2144043"/>
                  <a:gd name="connsiteX13" fmla="*/ 1040291 w 3277172"/>
                  <a:gd name="connsiteY13" fmla="*/ 1647405 h 2144043"/>
                  <a:gd name="connsiteX14" fmla="*/ 270270 w 3277172"/>
                  <a:gd name="connsiteY14" fmla="*/ 1599278 h 2144043"/>
                  <a:gd name="connsiteX15" fmla="*/ 703407 w 3277172"/>
                  <a:gd name="connsiteY15" fmla="*/ 1137266 h 2144043"/>
                  <a:gd name="connsiteX16" fmla="*/ 763 w 3277172"/>
                  <a:gd name="connsiteY16" fmla="*/ 752255 h 2144043"/>
                  <a:gd name="connsiteX17" fmla="*/ 597529 w 3277172"/>
                  <a:gd name="connsiteY17" fmla="*/ 636752 h 2144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77172" h="2144043">
                    <a:moveTo>
                      <a:pt x="597529" y="636752"/>
                    </a:moveTo>
                    <a:cubicBezTo>
                      <a:pt x="737095" y="524457"/>
                      <a:pt x="698595" y="123405"/>
                      <a:pt x="838161" y="78487"/>
                    </a:cubicBezTo>
                    <a:cubicBezTo>
                      <a:pt x="977727" y="33569"/>
                      <a:pt x="1191087" y="378474"/>
                      <a:pt x="1434927" y="367245"/>
                    </a:cubicBezTo>
                    <a:cubicBezTo>
                      <a:pt x="1678767" y="356015"/>
                      <a:pt x="2094258" y="51215"/>
                      <a:pt x="2301201" y="11110"/>
                    </a:cubicBezTo>
                    <a:cubicBezTo>
                      <a:pt x="2508144" y="-28995"/>
                      <a:pt x="2638085" y="46402"/>
                      <a:pt x="2676586" y="126613"/>
                    </a:cubicBezTo>
                    <a:cubicBezTo>
                      <a:pt x="2715087" y="206823"/>
                      <a:pt x="2463226" y="420183"/>
                      <a:pt x="2532207" y="492373"/>
                    </a:cubicBezTo>
                    <a:cubicBezTo>
                      <a:pt x="2601188" y="564562"/>
                      <a:pt x="3034325" y="471519"/>
                      <a:pt x="3090472" y="559750"/>
                    </a:cubicBezTo>
                    <a:cubicBezTo>
                      <a:pt x="3146619" y="647981"/>
                      <a:pt x="2838611" y="909467"/>
                      <a:pt x="2869091" y="1021762"/>
                    </a:cubicBezTo>
                    <a:cubicBezTo>
                      <a:pt x="2899571" y="1134057"/>
                      <a:pt x="3321478" y="1134057"/>
                      <a:pt x="3273352" y="1233518"/>
                    </a:cubicBezTo>
                    <a:cubicBezTo>
                      <a:pt x="3225226" y="1332979"/>
                      <a:pt x="2695836" y="1467733"/>
                      <a:pt x="2580333" y="1618529"/>
                    </a:cubicBezTo>
                    <a:cubicBezTo>
                      <a:pt x="2464830" y="1769325"/>
                      <a:pt x="2686211" y="2090167"/>
                      <a:pt x="2580333" y="2138293"/>
                    </a:cubicBezTo>
                    <a:cubicBezTo>
                      <a:pt x="2474455" y="2186419"/>
                      <a:pt x="2134363" y="1916912"/>
                      <a:pt x="1945066" y="1907287"/>
                    </a:cubicBezTo>
                    <a:cubicBezTo>
                      <a:pt x="1755769" y="1897662"/>
                      <a:pt x="1595348" y="2123855"/>
                      <a:pt x="1444552" y="2080541"/>
                    </a:cubicBezTo>
                    <a:cubicBezTo>
                      <a:pt x="1293756" y="2037227"/>
                      <a:pt x="1236005" y="1727616"/>
                      <a:pt x="1040291" y="1647405"/>
                    </a:cubicBezTo>
                    <a:cubicBezTo>
                      <a:pt x="844577" y="1567194"/>
                      <a:pt x="326417" y="1684301"/>
                      <a:pt x="270270" y="1599278"/>
                    </a:cubicBezTo>
                    <a:cubicBezTo>
                      <a:pt x="214123" y="1514255"/>
                      <a:pt x="748325" y="1278437"/>
                      <a:pt x="703407" y="1137266"/>
                    </a:cubicBezTo>
                    <a:cubicBezTo>
                      <a:pt x="658489" y="996096"/>
                      <a:pt x="23222" y="837278"/>
                      <a:pt x="763" y="752255"/>
                    </a:cubicBezTo>
                    <a:cubicBezTo>
                      <a:pt x="-21696" y="667232"/>
                      <a:pt x="457963" y="749047"/>
                      <a:pt x="597529" y="636752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9" name="Dowolny kształt: kształt 148">
                <a:extLst>
                  <a:ext uri="{FF2B5EF4-FFF2-40B4-BE49-F238E27FC236}">
                    <a16:creationId xmlns:a16="http://schemas.microsoft.com/office/drawing/2014/main" id="{A193BEA0-A0D7-49B5-9E4D-A06A4B98BC28}"/>
                  </a:ext>
                </a:extLst>
              </p:cNvPr>
              <p:cNvSpPr/>
              <p:nvPr/>
            </p:nvSpPr>
            <p:spPr>
              <a:xfrm rot="474978">
                <a:off x="3984367" y="1861788"/>
                <a:ext cx="1081001" cy="731719"/>
              </a:xfrm>
              <a:custGeom>
                <a:avLst/>
                <a:gdLst>
                  <a:gd name="connsiteX0" fmla="*/ 698711 w 3070527"/>
                  <a:gd name="connsiteY0" fmla="*/ 48703 h 2487760"/>
                  <a:gd name="connsiteX1" fmla="*/ 2163444 w 3070527"/>
                  <a:gd name="connsiteY1" fmla="*/ 65636 h 2487760"/>
                  <a:gd name="connsiteX2" fmla="*/ 2857711 w 3070527"/>
                  <a:gd name="connsiteY2" fmla="*/ 624436 h 2487760"/>
                  <a:gd name="connsiteX3" fmla="*/ 3069378 w 3070527"/>
                  <a:gd name="connsiteY3" fmla="*/ 1386436 h 2487760"/>
                  <a:gd name="connsiteX4" fmla="*/ 2789978 w 3070527"/>
                  <a:gd name="connsiteY4" fmla="*/ 2012970 h 2487760"/>
                  <a:gd name="connsiteX5" fmla="*/ 1867111 w 3070527"/>
                  <a:gd name="connsiteY5" fmla="*/ 2402436 h 2487760"/>
                  <a:gd name="connsiteX6" fmla="*/ 986578 w 3070527"/>
                  <a:gd name="connsiteY6" fmla="*/ 2453236 h 2487760"/>
                  <a:gd name="connsiteX7" fmla="*/ 283844 w 3070527"/>
                  <a:gd name="connsiteY7" fmla="*/ 1979103 h 2487760"/>
                  <a:gd name="connsiteX8" fmla="*/ 4444 w 3070527"/>
                  <a:gd name="connsiteY8" fmla="*/ 1183236 h 2487760"/>
                  <a:gd name="connsiteX9" fmla="*/ 156844 w 3070527"/>
                  <a:gd name="connsiteY9" fmla="*/ 404303 h 2487760"/>
                  <a:gd name="connsiteX10" fmla="*/ 698711 w 3070527"/>
                  <a:gd name="connsiteY10" fmla="*/ 48703 h 2487760"/>
                  <a:gd name="connsiteX0" fmla="*/ 775466 w 3071082"/>
                  <a:gd name="connsiteY0" fmla="*/ 93851 h 2456708"/>
                  <a:gd name="connsiteX1" fmla="*/ 2163999 w 3071082"/>
                  <a:gd name="connsiteY1" fmla="*/ 34584 h 2456708"/>
                  <a:gd name="connsiteX2" fmla="*/ 2858266 w 3071082"/>
                  <a:gd name="connsiteY2" fmla="*/ 593384 h 2456708"/>
                  <a:gd name="connsiteX3" fmla="*/ 3069933 w 3071082"/>
                  <a:gd name="connsiteY3" fmla="*/ 1355384 h 2456708"/>
                  <a:gd name="connsiteX4" fmla="*/ 2790533 w 3071082"/>
                  <a:gd name="connsiteY4" fmla="*/ 1981918 h 2456708"/>
                  <a:gd name="connsiteX5" fmla="*/ 1867666 w 3071082"/>
                  <a:gd name="connsiteY5" fmla="*/ 2371384 h 2456708"/>
                  <a:gd name="connsiteX6" fmla="*/ 987133 w 3071082"/>
                  <a:gd name="connsiteY6" fmla="*/ 2422184 h 2456708"/>
                  <a:gd name="connsiteX7" fmla="*/ 284399 w 3071082"/>
                  <a:gd name="connsiteY7" fmla="*/ 1948051 h 2456708"/>
                  <a:gd name="connsiteX8" fmla="*/ 4999 w 3071082"/>
                  <a:gd name="connsiteY8" fmla="*/ 1152184 h 2456708"/>
                  <a:gd name="connsiteX9" fmla="*/ 157399 w 3071082"/>
                  <a:gd name="connsiteY9" fmla="*/ 373251 h 2456708"/>
                  <a:gd name="connsiteX10" fmla="*/ 775466 w 3071082"/>
                  <a:gd name="connsiteY10" fmla="*/ 93851 h 2456708"/>
                  <a:gd name="connsiteX0" fmla="*/ 772627 w 3068243"/>
                  <a:gd name="connsiteY0" fmla="*/ 96936 h 2459793"/>
                  <a:gd name="connsiteX1" fmla="*/ 2161160 w 3068243"/>
                  <a:gd name="connsiteY1" fmla="*/ 37669 h 2459793"/>
                  <a:gd name="connsiteX2" fmla="*/ 2855427 w 3068243"/>
                  <a:gd name="connsiteY2" fmla="*/ 596469 h 2459793"/>
                  <a:gd name="connsiteX3" fmla="*/ 3067094 w 3068243"/>
                  <a:gd name="connsiteY3" fmla="*/ 1358469 h 2459793"/>
                  <a:gd name="connsiteX4" fmla="*/ 2787694 w 3068243"/>
                  <a:gd name="connsiteY4" fmla="*/ 1985003 h 2459793"/>
                  <a:gd name="connsiteX5" fmla="*/ 1864827 w 3068243"/>
                  <a:gd name="connsiteY5" fmla="*/ 2374469 h 2459793"/>
                  <a:gd name="connsiteX6" fmla="*/ 984294 w 3068243"/>
                  <a:gd name="connsiteY6" fmla="*/ 2425269 h 2459793"/>
                  <a:gd name="connsiteX7" fmla="*/ 281560 w 3068243"/>
                  <a:gd name="connsiteY7" fmla="*/ 1951136 h 2459793"/>
                  <a:gd name="connsiteX8" fmla="*/ 2160 w 3068243"/>
                  <a:gd name="connsiteY8" fmla="*/ 1155269 h 2459793"/>
                  <a:gd name="connsiteX9" fmla="*/ 247693 w 3068243"/>
                  <a:gd name="connsiteY9" fmla="*/ 469469 h 2459793"/>
                  <a:gd name="connsiteX10" fmla="*/ 772627 w 3068243"/>
                  <a:gd name="connsiteY10" fmla="*/ 96936 h 2459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68243" h="2459793">
                    <a:moveTo>
                      <a:pt x="772627" y="96936"/>
                    </a:moveTo>
                    <a:cubicBezTo>
                      <a:pt x="1091538" y="24969"/>
                      <a:pt x="1814027" y="-45586"/>
                      <a:pt x="2161160" y="37669"/>
                    </a:cubicBezTo>
                    <a:cubicBezTo>
                      <a:pt x="2508293" y="120924"/>
                      <a:pt x="2704438" y="376336"/>
                      <a:pt x="2855427" y="596469"/>
                    </a:cubicBezTo>
                    <a:cubicBezTo>
                      <a:pt x="3006416" y="816602"/>
                      <a:pt x="3078383" y="1127047"/>
                      <a:pt x="3067094" y="1358469"/>
                    </a:cubicBezTo>
                    <a:cubicBezTo>
                      <a:pt x="3055805" y="1589891"/>
                      <a:pt x="2988072" y="1815670"/>
                      <a:pt x="2787694" y="1985003"/>
                    </a:cubicBezTo>
                    <a:cubicBezTo>
                      <a:pt x="2587316" y="2154336"/>
                      <a:pt x="2165394" y="2301091"/>
                      <a:pt x="1864827" y="2374469"/>
                    </a:cubicBezTo>
                    <a:cubicBezTo>
                      <a:pt x="1564260" y="2447847"/>
                      <a:pt x="1248172" y="2495824"/>
                      <a:pt x="984294" y="2425269"/>
                    </a:cubicBezTo>
                    <a:cubicBezTo>
                      <a:pt x="720416" y="2354714"/>
                      <a:pt x="445249" y="2162803"/>
                      <a:pt x="281560" y="1951136"/>
                    </a:cubicBezTo>
                    <a:cubicBezTo>
                      <a:pt x="117871" y="1739469"/>
                      <a:pt x="23327" y="1417736"/>
                      <a:pt x="2160" y="1155269"/>
                    </a:cubicBezTo>
                    <a:cubicBezTo>
                      <a:pt x="-19007" y="892802"/>
                      <a:pt x="119282" y="645858"/>
                      <a:pt x="247693" y="469469"/>
                    </a:cubicBezTo>
                    <a:cubicBezTo>
                      <a:pt x="376104" y="293080"/>
                      <a:pt x="453716" y="168903"/>
                      <a:pt x="772627" y="96936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13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0" name="Grupa 79">
              <a:extLst>
                <a:ext uri="{FF2B5EF4-FFF2-40B4-BE49-F238E27FC236}">
                  <a16:creationId xmlns:a16="http://schemas.microsoft.com/office/drawing/2014/main" id="{5E4023E4-1E15-BBCB-8F2A-85F159816C9E}"/>
                </a:ext>
              </a:extLst>
            </p:cNvPr>
            <p:cNvGrpSpPr/>
            <p:nvPr/>
          </p:nvGrpSpPr>
          <p:grpSpPr>
            <a:xfrm>
              <a:off x="1054952" y="4237747"/>
              <a:ext cx="2143301" cy="1891826"/>
              <a:chOff x="-478385" y="4797626"/>
              <a:chExt cx="2857734" cy="2522435"/>
            </a:xfrm>
          </p:grpSpPr>
          <p:sp>
            <p:nvSpPr>
              <p:cNvPr id="2" name="Dowolny kształt: kształt 1">
                <a:extLst>
                  <a:ext uri="{FF2B5EF4-FFF2-40B4-BE49-F238E27FC236}">
                    <a16:creationId xmlns:a16="http://schemas.microsoft.com/office/drawing/2014/main" id="{5E6E1070-E7B5-03D6-0FBC-B079ED928B14}"/>
                  </a:ext>
                </a:extLst>
              </p:cNvPr>
              <p:cNvSpPr/>
              <p:nvPr/>
            </p:nvSpPr>
            <p:spPr>
              <a:xfrm>
                <a:off x="-478385" y="4797626"/>
                <a:ext cx="2857734" cy="2522435"/>
              </a:xfrm>
              <a:custGeom>
                <a:avLst/>
                <a:gdLst>
                  <a:gd name="connsiteX0" fmla="*/ 185872 w 3426081"/>
                  <a:gd name="connsiteY0" fmla="*/ 632107 h 3329934"/>
                  <a:gd name="connsiteX1" fmla="*/ 1506672 w 3426081"/>
                  <a:gd name="connsiteY1" fmla="*/ 5574 h 3329934"/>
                  <a:gd name="connsiteX2" fmla="*/ 2844405 w 3426081"/>
                  <a:gd name="connsiteY2" fmla="*/ 378107 h 3329934"/>
                  <a:gd name="connsiteX3" fmla="*/ 3369339 w 3426081"/>
                  <a:gd name="connsiteY3" fmla="*/ 1258641 h 3329934"/>
                  <a:gd name="connsiteX4" fmla="*/ 3335472 w 3426081"/>
                  <a:gd name="connsiteY4" fmla="*/ 2308507 h 3329934"/>
                  <a:gd name="connsiteX5" fmla="*/ 2692005 w 3426081"/>
                  <a:gd name="connsiteY5" fmla="*/ 3036641 h 3329934"/>
                  <a:gd name="connsiteX6" fmla="*/ 1320405 w 3426081"/>
                  <a:gd name="connsiteY6" fmla="*/ 3324507 h 3329934"/>
                  <a:gd name="connsiteX7" fmla="*/ 372139 w 3426081"/>
                  <a:gd name="connsiteY7" fmla="*/ 2816507 h 3329934"/>
                  <a:gd name="connsiteX8" fmla="*/ 33472 w 3426081"/>
                  <a:gd name="connsiteY8" fmla="*/ 2088374 h 3329934"/>
                  <a:gd name="connsiteX9" fmla="*/ 33472 w 3426081"/>
                  <a:gd name="connsiteY9" fmla="*/ 1411041 h 3329934"/>
                  <a:gd name="connsiteX10" fmla="*/ 185872 w 3426081"/>
                  <a:gd name="connsiteY10" fmla="*/ 632107 h 3329934"/>
                  <a:gd name="connsiteX0" fmla="*/ 244276 w 3427335"/>
                  <a:gd name="connsiteY0" fmla="*/ 467468 h 3325315"/>
                  <a:gd name="connsiteX1" fmla="*/ 1507926 w 3427335"/>
                  <a:gd name="connsiteY1" fmla="*/ 955 h 3325315"/>
                  <a:gd name="connsiteX2" fmla="*/ 2845659 w 3427335"/>
                  <a:gd name="connsiteY2" fmla="*/ 373488 h 3325315"/>
                  <a:gd name="connsiteX3" fmla="*/ 3370593 w 3427335"/>
                  <a:gd name="connsiteY3" fmla="*/ 1254022 h 3325315"/>
                  <a:gd name="connsiteX4" fmla="*/ 3336726 w 3427335"/>
                  <a:gd name="connsiteY4" fmla="*/ 2303888 h 3325315"/>
                  <a:gd name="connsiteX5" fmla="*/ 2693259 w 3427335"/>
                  <a:gd name="connsiteY5" fmla="*/ 3032022 h 3325315"/>
                  <a:gd name="connsiteX6" fmla="*/ 1321659 w 3427335"/>
                  <a:gd name="connsiteY6" fmla="*/ 3319888 h 3325315"/>
                  <a:gd name="connsiteX7" fmla="*/ 373393 w 3427335"/>
                  <a:gd name="connsiteY7" fmla="*/ 2811888 h 3325315"/>
                  <a:gd name="connsiteX8" fmla="*/ 34726 w 3427335"/>
                  <a:gd name="connsiteY8" fmla="*/ 2083755 h 3325315"/>
                  <a:gd name="connsiteX9" fmla="*/ 34726 w 3427335"/>
                  <a:gd name="connsiteY9" fmla="*/ 1406422 h 3325315"/>
                  <a:gd name="connsiteX10" fmla="*/ 244276 w 3427335"/>
                  <a:gd name="connsiteY10" fmla="*/ 467468 h 3325315"/>
                  <a:gd name="connsiteX0" fmla="*/ 450356 w 3439105"/>
                  <a:gd name="connsiteY0" fmla="*/ 490796 h 3325783"/>
                  <a:gd name="connsiteX1" fmla="*/ 1519696 w 3439105"/>
                  <a:gd name="connsiteY1" fmla="*/ 1423 h 3325783"/>
                  <a:gd name="connsiteX2" fmla="*/ 2857429 w 3439105"/>
                  <a:gd name="connsiteY2" fmla="*/ 373956 h 3325783"/>
                  <a:gd name="connsiteX3" fmla="*/ 3382363 w 3439105"/>
                  <a:gd name="connsiteY3" fmla="*/ 1254490 h 3325783"/>
                  <a:gd name="connsiteX4" fmla="*/ 3348496 w 3439105"/>
                  <a:gd name="connsiteY4" fmla="*/ 2304356 h 3325783"/>
                  <a:gd name="connsiteX5" fmla="*/ 2705029 w 3439105"/>
                  <a:gd name="connsiteY5" fmla="*/ 3032490 h 3325783"/>
                  <a:gd name="connsiteX6" fmla="*/ 1333429 w 3439105"/>
                  <a:gd name="connsiteY6" fmla="*/ 3320356 h 3325783"/>
                  <a:gd name="connsiteX7" fmla="*/ 385163 w 3439105"/>
                  <a:gd name="connsiteY7" fmla="*/ 2812356 h 3325783"/>
                  <a:gd name="connsiteX8" fmla="*/ 46496 w 3439105"/>
                  <a:gd name="connsiteY8" fmla="*/ 2084223 h 3325783"/>
                  <a:gd name="connsiteX9" fmla="*/ 46496 w 3439105"/>
                  <a:gd name="connsiteY9" fmla="*/ 1406890 h 3325783"/>
                  <a:gd name="connsiteX10" fmla="*/ 450356 w 3439105"/>
                  <a:gd name="connsiteY10" fmla="*/ 490796 h 3325783"/>
                  <a:gd name="connsiteX0" fmla="*/ 426018 w 3437627"/>
                  <a:gd name="connsiteY0" fmla="*/ 502489 h 3326046"/>
                  <a:gd name="connsiteX1" fmla="*/ 1518218 w 3437627"/>
                  <a:gd name="connsiteY1" fmla="*/ 1686 h 3326046"/>
                  <a:gd name="connsiteX2" fmla="*/ 2855951 w 3437627"/>
                  <a:gd name="connsiteY2" fmla="*/ 374219 h 3326046"/>
                  <a:gd name="connsiteX3" fmla="*/ 3380885 w 3437627"/>
                  <a:gd name="connsiteY3" fmla="*/ 1254753 h 3326046"/>
                  <a:gd name="connsiteX4" fmla="*/ 3347018 w 3437627"/>
                  <a:gd name="connsiteY4" fmla="*/ 2304619 h 3326046"/>
                  <a:gd name="connsiteX5" fmla="*/ 2703551 w 3437627"/>
                  <a:gd name="connsiteY5" fmla="*/ 3032753 h 3326046"/>
                  <a:gd name="connsiteX6" fmla="*/ 1331951 w 3437627"/>
                  <a:gd name="connsiteY6" fmla="*/ 3320619 h 3326046"/>
                  <a:gd name="connsiteX7" fmla="*/ 383685 w 3437627"/>
                  <a:gd name="connsiteY7" fmla="*/ 2812619 h 3326046"/>
                  <a:gd name="connsiteX8" fmla="*/ 45018 w 3437627"/>
                  <a:gd name="connsiteY8" fmla="*/ 2084486 h 3326046"/>
                  <a:gd name="connsiteX9" fmla="*/ 45018 w 3437627"/>
                  <a:gd name="connsiteY9" fmla="*/ 1407153 h 3326046"/>
                  <a:gd name="connsiteX10" fmla="*/ 426018 w 3437627"/>
                  <a:gd name="connsiteY10" fmla="*/ 502489 h 33260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37627" h="3326046">
                    <a:moveTo>
                      <a:pt x="426018" y="502489"/>
                    </a:moveTo>
                    <a:cubicBezTo>
                      <a:pt x="671551" y="268245"/>
                      <a:pt x="1113229" y="23064"/>
                      <a:pt x="1518218" y="1686"/>
                    </a:cubicBezTo>
                    <a:cubicBezTo>
                      <a:pt x="1923207" y="-19692"/>
                      <a:pt x="2545507" y="165375"/>
                      <a:pt x="2855951" y="374219"/>
                    </a:cubicBezTo>
                    <a:cubicBezTo>
                      <a:pt x="3166395" y="583063"/>
                      <a:pt x="3299041" y="933020"/>
                      <a:pt x="3380885" y="1254753"/>
                    </a:cubicBezTo>
                    <a:cubicBezTo>
                      <a:pt x="3462730" y="1576486"/>
                      <a:pt x="3459907" y="2008286"/>
                      <a:pt x="3347018" y="2304619"/>
                    </a:cubicBezTo>
                    <a:cubicBezTo>
                      <a:pt x="3234129" y="2600952"/>
                      <a:pt x="3039395" y="2863420"/>
                      <a:pt x="2703551" y="3032753"/>
                    </a:cubicBezTo>
                    <a:cubicBezTo>
                      <a:pt x="2367707" y="3202086"/>
                      <a:pt x="1718595" y="3357308"/>
                      <a:pt x="1331951" y="3320619"/>
                    </a:cubicBezTo>
                    <a:cubicBezTo>
                      <a:pt x="945307" y="3283930"/>
                      <a:pt x="598174" y="3018641"/>
                      <a:pt x="383685" y="2812619"/>
                    </a:cubicBezTo>
                    <a:cubicBezTo>
                      <a:pt x="169196" y="2606597"/>
                      <a:pt x="101462" y="2318730"/>
                      <a:pt x="45018" y="2084486"/>
                    </a:cubicBezTo>
                    <a:cubicBezTo>
                      <a:pt x="-11426" y="1850242"/>
                      <a:pt x="-18482" y="1670819"/>
                      <a:pt x="45018" y="1407153"/>
                    </a:cubicBezTo>
                    <a:cubicBezTo>
                      <a:pt x="108518" y="1143487"/>
                      <a:pt x="180485" y="736733"/>
                      <a:pt x="426018" y="502489"/>
                    </a:cubicBezTo>
                    <a:close/>
                  </a:path>
                </a:pathLst>
              </a:custGeom>
              <a:solidFill>
                <a:schemeClr val="tx2">
                  <a:lumMod val="25000"/>
                  <a:lumOff val="75000"/>
                </a:schemeClr>
              </a:solidFill>
              <a:ln w="28575"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Dowolny kształt: kształt 7">
                <a:extLst>
                  <a:ext uri="{FF2B5EF4-FFF2-40B4-BE49-F238E27FC236}">
                    <a16:creationId xmlns:a16="http://schemas.microsoft.com/office/drawing/2014/main" id="{16887E90-FFB4-B558-0921-FE6E84125884}"/>
                  </a:ext>
                </a:extLst>
              </p:cNvPr>
              <p:cNvSpPr/>
              <p:nvPr/>
            </p:nvSpPr>
            <p:spPr>
              <a:xfrm>
                <a:off x="283830" y="5370193"/>
                <a:ext cx="1333303" cy="1176778"/>
              </a:xfrm>
              <a:custGeom>
                <a:avLst/>
                <a:gdLst>
                  <a:gd name="connsiteX0" fmla="*/ 698711 w 3070527"/>
                  <a:gd name="connsiteY0" fmla="*/ 48703 h 2487760"/>
                  <a:gd name="connsiteX1" fmla="*/ 2163444 w 3070527"/>
                  <a:gd name="connsiteY1" fmla="*/ 65636 h 2487760"/>
                  <a:gd name="connsiteX2" fmla="*/ 2857711 w 3070527"/>
                  <a:gd name="connsiteY2" fmla="*/ 624436 h 2487760"/>
                  <a:gd name="connsiteX3" fmla="*/ 3069378 w 3070527"/>
                  <a:gd name="connsiteY3" fmla="*/ 1386436 h 2487760"/>
                  <a:gd name="connsiteX4" fmla="*/ 2789978 w 3070527"/>
                  <a:gd name="connsiteY4" fmla="*/ 2012970 h 2487760"/>
                  <a:gd name="connsiteX5" fmla="*/ 1867111 w 3070527"/>
                  <a:gd name="connsiteY5" fmla="*/ 2402436 h 2487760"/>
                  <a:gd name="connsiteX6" fmla="*/ 986578 w 3070527"/>
                  <a:gd name="connsiteY6" fmla="*/ 2453236 h 2487760"/>
                  <a:gd name="connsiteX7" fmla="*/ 283844 w 3070527"/>
                  <a:gd name="connsiteY7" fmla="*/ 1979103 h 2487760"/>
                  <a:gd name="connsiteX8" fmla="*/ 4444 w 3070527"/>
                  <a:gd name="connsiteY8" fmla="*/ 1183236 h 2487760"/>
                  <a:gd name="connsiteX9" fmla="*/ 156844 w 3070527"/>
                  <a:gd name="connsiteY9" fmla="*/ 404303 h 2487760"/>
                  <a:gd name="connsiteX10" fmla="*/ 698711 w 3070527"/>
                  <a:gd name="connsiteY10" fmla="*/ 48703 h 2487760"/>
                  <a:gd name="connsiteX0" fmla="*/ 775466 w 3071082"/>
                  <a:gd name="connsiteY0" fmla="*/ 93851 h 2456708"/>
                  <a:gd name="connsiteX1" fmla="*/ 2163999 w 3071082"/>
                  <a:gd name="connsiteY1" fmla="*/ 34584 h 2456708"/>
                  <a:gd name="connsiteX2" fmla="*/ 2858266 w 3071082"/>
                  <a:gd name="connsiteY2" fmla="*/ 593384 h 2456708"/>
                  <a:gd name="connsiteX3" fmla="*/ 3069933 w 3071082"/>
                  <a:gd name="connsiteY3" fmla="*/ 1355384 h 2456708"/>
                  <a:gd name="connsiteX4" fmla="*/ 2790533 w 3071082"/>
                  <a:gd name="connsiteY4" fmla="*/ 1981918 h 2456708"/>
                  <a:gd name="connsiteX5" fmla="*/ 1867666 w 3071082"/>
                  <a:gd name="connsiteY5" fmla="*/ 2371384 h 2456708"/>
                  <a:gd name="connsiteX6" fmla="*/ 987133 w 3071082"/>
                  <a:gd name="connsiteY6" fmla="*/ 2422184 h 2456708"/>
                  <a:gd name="connsiteX7" fmla="*/ 284399 w 3071082"/>
                  <a:gd name="connsiteY7" fmla="*/ 1948051 h 2456708"/>
                  <a:gd name="connsiteX8" fmla="*/ 4999 w 3071082"/>
                  <a:gd name="connsiteY8" fmla="*/ 1152184 h 2456708"/>
                  <a:gd name="connsiteX9" fmla="*/ 157399 w 3071082"/>
                  <a:gd name="connsiteY9" fmla="*/ 373251 h 2456708"/>
                  <a:gd name="connsiteX10" fmla="*/ 775466 w 3071082"/>
                  <a:gd name="connsiteY10" fmla="*/ 93851 h 2456708"/>
                  <a:gd name="connsiteX0" fmla="*/ 772627 w 3068243"/>
                  <a:gd name="connsiteY0" fmla="*/ 96936 h 2459793"/>
                  <a:gd name="connsiteX1" fmla="*/ 2161160 w 3068243"/>
                  <a:gd name="connsiteY1" fmla="*/ 37669 h 2459793"/>
                  <a:gd name="connsiteX2" fmla="*/ 2855427 w 3068243"/>
                  <a:gd name="connsiteY2" fmla="*/ 596469 h 2459793"/>
                  <a:gd name="connsiteX3" fmla="*/ 3067094 w 3068243"/>
                  <a:gd name="connsiteY3" fmla="*/ 1358469 h 2459793"/>
                  <a:gd name="connsiteX4" fmla="*/ 2787694 w 3068243"/>
                  <a:gd name="connsiteY4" fmla="*/ 1985003 h 2459793"/>
                  <a:gd name="connsiteX5" fmla="*/ 1864827 w 3068243"/>
                  <a:gd name="connsiteY5" fmla="*/ 2374469 h 2459793"/>
                  <a:gd name="connsiteX6" fmla="*/ 984294 w 3068243"/>
                  <a:gd name="connsiteY6" fmla="*/ 2425269 h 2459793"/>
                  <a:gd name="connsiteX7" fmla="*/ 281560 w 3068243"/>
                  <a:gd name="connsiteY7" fmla="*/ 1951136 h 2459793"/>
                  <a:gd name="connsiteX8" fmla="*/ 2160 w 3068243"/>
                  <a:gd name="connsiteY8" fmla="*/ 1155269 h 2459793"/>
                  <a:gd name="connsiteX9" fmla="*/ 247693 w 3068243"/>
                  <a:gd name="connsiteY9" fmla="*/ 469469 h 2459793"/>
                  <a:gd name="connsiteX10" fmla="*/ 772627 w 3068243"/>
                  <a:gd name="connsiteY10" fmla="*/ 96936 h 2459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68243" h="2459793">
                    <a:moveTo>
                      <a:pt x="772627" y="96936"/>
                    </a:moveTo>
                    <a:cubicBezTo>
                      <a:pt x="1091538" y="24969"/>
                      <a:pt x="1814027" y="-45586"/>
                      <a:pt x="2161160" y="37669"/>
                    </a:cubicBezTo>
                    <a:cubicBezTo>
                      <a:pt x="2508293" y="120924"/>
                      <a:pt x="2704438" y="376336"/>
                      <a:pt x="2855427" y="596469"/>
                    </a:cubicBezTo>
                    <a:cubicBezTo>
                      <a:pt x="3006416" y="816602"/>
                      <a:pt x="3078383" y="1127047"/>
                      <a:pt x="3067094" y="1358469"/>
                    </a:cubicBezTo>
                    <a:cubicBezTo>
                      <a:pt x="3055805" y="1589891"/>
                      <a:pt x="2988072" y="1815670"/>
                      <a:pt x="2787694" y="1985003"/>
                    </a:cubicBezTo>
                    <a:cubicBezTo>
                      <a:pt x="2587316" y="2154336"/>
                      <a:pt x="2165394" y="2301091"/>
                      <a:pt x="1864827" y="2374469"/>
                    </a:cubicBezTo>
                    <a:cubicBezTo>
                      <a:pt x="1564260" y="2447847"/>
                      <a:pt x="1248172" y="2495824"/>
                      <a:pt x="984294" y="2425269"/>
                    </a:cubicBezTo>
                    <a:cubicBezTo>
                      <a:pt x="720416" y="2354714"/>
                      <a:pt x="445249" y="2162803"/>
                      <a:pt x="281560" y="1951136"/>
                    </a:cubicBezTo>
                    <a:cubicBezTo>
                      <a:pt x="117871" y="1739469"/>
                      <a:pt x="23327" y="1417736"/>
                      <a:pt x="2160" y="1155269"/>
                    </a:cubicBezTo>
                    <a:cubicBezTo>
                      <a:pt x="-19007" y="892802"/>
                      <a:pt x="119282" y="645858"/>
                      <a:pt x="247693" y="469469"/>
                    </a:cubicBezTo>
                    <a:cubicBezTo>
                      <a:pt x="376104" y="293080"/>
                      <a:pt x="453716" y="168903"/>
                      <a:pt x="772627" y="96936"/>
                    </a:cubicBezTo>
                    <a:close/>
                  </a:path>
                </a:pathLst>
              </a:custGeom>
              <a:solidFill>
                <a:schemeClr val="tx2">
                  <a:lumMod val="50000"/>
                  <a:lumOff val="50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13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7" name="Grupa 76">
              <a:extLst>
                <a:ext uri="{FF2B5EF4-FFF2-40B4-BE49-F238E27FC236}">
                  <a16:creationId xmlns:a16="http://schemas.microsoft.com/office/drawing/2014/main" id="{06D9B819-DB4C-10EE-87BA-BC5F79D04E5A}"/>
                </a:ext>
              </a:extLst>
            </p:cNvPr>
            <p:cNvGrpSpPr/>
            <p:nvPr/>
          </p:nvGrpSpPr>
          <p:grpSpPr>
            <a:xfrm>
              <a:off x="3953092" y="2973980"/>
              <a:ext cx="2143301" cy="2091952"/>
              <a:chOff x="3053062" y="3992394"/>
              <a:chExt cx="2857734" cy="2789269"/>
            </a:xfrm>
          </p:grpSpPr>
          <p:sp>
            <p:nvSpPr>
              <p:cNvPr id="14" name="Dowolny kształt: kształt 13">
                <a:extLst>
                  <a:ext uri="{FF2B5EF4-FFF2-40B4-BE49-F238E27FC236}">
                    <a16:creationId xmlns:a16="http://schemas.microsoft.com/office/drawing/2014/main" id="{77AF0A9D-C8E7-D0D8-971C-BADD02F95687}"/>
                  </a:ext>
                </a:extLst>
              </p:cNvPr>
              <p:cNvSpPr/>
              <p:nvPr/>
            </p:nvSpPr>
            <p:spPr>
              <a:xfrm>
                <a:off x="3053062" y="3992394"/>
                <a:ext cx="2857734" cy="2789269"/>
              </a:xfrm>
              <a:custGeom>
                <a:avLst/>
                <a:gdLst>
                  <a:gd name="connsiteX0" fmla="*/ 185872 w 3426081"/>
                  <a:gd name="connsiteY0" fmla="*/ 632107 h 3329934"/>
                  <a:gd name="connsiteX1" fmla="*/ 1506672 w 3426081"/>
                  <a:gd name="connsiteY1" fmla="*/ 5574 h 3329934"/>
                  <a:gd name="connsiteX2" fmla="*/ 2844405 w 3426081"/>
                  <a:gd name="connsiteY2" fmla="*/ 378107 h 3329934"/>
                  <a:gd name="connsiteX3" fmla="*/ 3369339 w 3426081"/>
                  <a:gd name="connsiteY3" fmla="*/ 1258641 h 3329934"/>
                  <a:gd name="connsiteX4" fmla="*/ 3335472 w 3426081"/>
                  <a:gd name="connsiteY4" fmla="*/ 2308507 h 3329934"/>
                  <a:gd name="connsiteX5" fmla="*/ 2692005 w 3426081"/>
                  <a:gd name="connsiteY5" fmla="*/ 3036641 h 3329934"/>
                  <a:gd name="connsiteX6" fmla="*/ 1320405 w 3426081"/>
                  <a:gd name="connsiteY6" fmla="*/ 3324507 h 3329934"/>
                  <a:gd name="connsiteX7" fmla="*/ 372139 w 3426081"/>
                  <a:gd name="connsiteY7" fmla="*/ 2816507 h 3329934"/>
                  <a:gd name="connsiteX8" fmla="*/ 33472 w 3426081"/>
                  <a:gd name="connsiteY8" fmla="*/ 2088374 h 3329934"/>
                  <a:gd name="connsiteX9" fmla="*/ 33472 w 3426081"/>
                  <a:gd name="connsiteY9" fmla="*/ 1411041 h 3329934"/>
                  <a:gd name="connsiteX10" fmla="*/ 185872 w 3426081"/>
                  <a:gd name="connsiteY10" fmla="*/ 632107 h 3329934"/>
                  <a:gd name="connsiteX0" fmla="*/ 244276 w 3427335"/>
                  <a:gd name="connsiteY0" fmla="*/ 467468 h 3325315"/>
                  <a:gd name="connsiteX1" fmla="*/ 1507926 w 3427335"/>
                  <a:gd name="connsiteY1" fmla="*/ 955 h 3325315"/>
                  <a:gd name="connsiteX2" fmla="*/ 2845659 w 3427335"/>
                  <a:gd name="connsiteY2" fmla="*/ 373488 h 3325315"/>
                  <a:gd name="connsiteX3" fmla="*/ 3370593 w 3427335"/>
                  <a:gd name="connsiteY3" fmla="*/ 1254022 h 3325315"/>
                  <a:gd name="connsiteX4" fmla="*/ 3336726 w 3427335"/>
                  <a:gd name="connsiteY4" fmla="*/ 2303888 h 3325315"/>
                  <a:gd name="connsiteX5" fmla="*/ 2693259 w 3427335"/>
                  <a:gd name="connsiteY5" fmla="*/ 3032022 h 3325315"/>
                  <a:gd name="connsiteX6" fmla="*/ 1321659 w 3427335"/>
                  <a:gd name="connsiteY6" fmla="*/ 3319888 h 3325315"/>
                  <a:gd name="connsiteX7" fmla="*/ 373393 w 3427335"/>
                  <a:gd name="connsiteY7" fmla="*/ 2811888 h 3325315"/>
                  <a:gd name="connsiteX8" fmla="*/ 34726 w 3427335"/>
                  <a:gd name="connsiteY8" fmla="*/ 2083755 h 3325315"/>
                  <a:gd name="connsiteX9" fmla="*/ 34726 w 3427335"/>
                  <a:gd name="connsiteY9" fmla="*/ 1406422 h 3325315"/>
                  <a:gd name="connsiteX10" fmla="*/ 244276 w 3427335"/>
                  <a:gd name="connsiteY10" fmla="*/ 467468 h 3325315"/>
                  <a:gd name="connsiteX0" fmla="*/ 450356 w 3439105"/>
                  <a:gd name="connsiteY0" fmla="*/ 490796 h 3325783"/>
                  <a:gd name="connsiteX1" fmla="*/ 1519696 w 3439105"/>
                  <a:gd name="connsiteY1" fmla="*/ 1423 h 3325783"/>
                  <a:gd name="connsiteX2" fmla="*/ 2857429 w 3439105"/>
                  <a:gd name="connsiteY2" fmla="*/ 373956 h 3325783"/>
                  <a:gd name="connsiteX3" fmla="*/ 3382363 w 3439105"/>
                  <a:gd name="connsiteY3" fmla="*/ 1254490 h 3325783"/>
                  <a:gd name="connsiteX4" fmla="*/ 3348496 w 3439105"/>
                  <a:gd name="connsiteY4" fmla="*/ 2304356 h 3325783"/>
                  <a:gd name="connsiteX5" fmla="*/ 2705029 w 3439105"/>
                  <a:gd name="connsiteY5" fmla="*/ 3032490 h 3325783"/>
                  <a:gd name="connsiteX6" fmla="*/ 1333429 w 3439105"/>
                  <a:gd name="connsiteY6" fmla="*/ 3320356 h 3325783"/>
                  <a:gd name="connsiteX7" fmla="*/ 385163 w 3439105"/>
                  <a:gd name="connsiteY7" fmla="*/ 2812356 h 3325783"/>
                  <a:gd name="connsiteX8" fmla="*/ 46496 w 3439105"/>
                  <a:gd name="connsiteY8" fmla="*/ 2084223 h 3325783"/>
                  <a:gd name="connsiteX9" fmla="*/ 46496 w 3439105"/>
                  <a:gd name="connsiteY9" fmla="*/ 1406890 h 3325783"/>
                  <a:gd name="connsiteX10" fmla="*/ 450356 w 3439105"/>
                  <a:gd name="connsiteY10" fmla="*/ 490796 h 3325783"/>
                  <a:gd name="connsiteX0" fmla="*/ 426018 w 3437627"/>
                  <a:gd name="connsiteY0" fmla="*/ 502489 h 3326046"/>
                  <a:gd name="connsiteX1" fmla="*/ 1518218 w 3437627"/>
                  <a:gd name="connsiteY1" fmla="*/ 1686 h 3326046"/>
                  <a:gd name="connsiteX2" fmla="*/ 2855951 w 3437627"/>
                  <a:gd name="connsiteY2" fmla="*/ 374219 h 3326046"/>
                  <a:gd name="connsiteX3" fmla="*/ 3380885 w 3437627"/>
                  <a:gd name="connsiteY3" fmla="*/ 1254753 h 3326046"/>
                  <a:gd name="connsiteX4" fmla="*/ 3347018 w 3437627"/>
                  <a:gd name="connsiteY4" fmla="*/ 2304619 h 3326046"/>
                  <a:gd name="connsiteX5" fmla="*/ 2703551 w 3437627"/>
                  <a:gd name="connsiteY5" fmla="*/ 3032753 h 3326046"/>
                  <a:gd name="connsiteX6" fmla="*/ 1331951 w 3437627"/>
                  <a:gd name="connsiteY6" fmla="*/ 3320619 h 3326046"/>
                  <a:gd name="connsiteX7" fmla="*/ 383685 w 3437627"/>
                  <a:gd name="connsiteY7" fmla="*/ 2812619 h 3326046"/>
                  <a:gd name="connsiteX8" fmla="*/ 45018 w 3437627"/>
                  <a:gd name="connsiteY8" fmla="*/ 2084486 h 3326046"/>
                  <a:gd name="connsiteX9" fmla="*/ 45018 w 3437627"/>
                  <a:gd name="connsiteY9" fmla="*/ 1407153 h 3326046"/>
                  <a:gd name="connsiteX10" fmla="*/ 426018 w 3437627"/>
                  <a:gd name="connsiteY10" fmla="*/ 502489 h 33260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37627" h="3326046">
                    <a:moveTo>
                      <a:pt x="426018" y="502489"/>
                    </a:moveTo>
                    <a:cubicBezTo>
                      <a:pt x="671551" y="268245"/>
                      <a:pt x="1113229" y="23064"/>
                      <a:pt x="1518218" y="1686"/>
                    </a:cubicBezTo>
                    <a:cubicBezTo>
                      <a:pt x="1923207" y="-19692"/>
                      <a:pt x="2545507" y="165375"/>
                      <a:pt x="2855951" y="374219"/>
                    </a:cubicBezTo>
                    <a:cubicBezTo>
                      <a:pt x="3166395" y="583063"/>
                      <a:pt x="3299041" y="933020"/>
                      <a:pt x="3380885" y="1254753"/>
                    </a:cubicBezTo>
                    <a:cubicBezTo>
                      <a:pt x="3462730" y="1576486"/>
                      <a:pt x="3459907" y="2008286"/>
                      <a:pt x="3347018" y="2304619"/>
                    </a:cubicBezTo>
                    <a:cubicBezTo>
                      <a:pt x="3234129" y="2600952"/>
                      <a:pt x="3039395" y="2863420"/>
                      <a:pt x="2703551" y="3032753"/>
                    </a:cubicBezTo>
                    <a:cubicBezTo>
                      <a:pt x="2367707" y="3202086"/>
                      <a:pt x="1718595" y="3357308"/>
                      <a:pt x="1331951" y="3320619"/>
                    </a:cubicBezTo>
                    <a:cubicBezTo>
                      <a:pt x="945307" y="3283930"/>
                      <a:pt x="598174" y="3018641"/>
                      <a:pt x="383685" y="2812619"/>
                    </a:cubicBezTo>
                    <a:cubicBezTo>
                      <a:pt x="169196" y="2606597"/>
                      <a:pt x="101462" y="2318730"/>
                      <a:pt x="45018" y="2084486"/>
                    </a:cubicBezTo>
                    <a:cubicBezTo>
                      <a:pt x="-11426" y="1850242"/>
                      <a:pt x="-18482" y="1670819"/>
                      <a:pt x="45018" y="1407153"/>
                    </a:cubicBezTo>
                    <a:cubicBezTo>
                      <a:pt x="108518" y="1143487"/>
                      <a:pt x="180485" y="736733"/>
                      <a:pt x="426018" y="502489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Dowolny kształt: kształt 14">
                <a:extLst>
                  <a:ext uri="{FF2B5EF4-FFF2-40B4-BE49-F238E27FC236}">
                    <a16:creationId xmlns:a16="http://schemas.microsoft.com/office/drawing/2014/main" id="{E943036F-72BF-E782-BD2D-BFDB1ECEB4CE}"/>
                  </a:ext>
                </a:extLst>
              </p:cNvPr>
              <p:cNvSpPr/>
              <p:nvPr/>
            </p:nvSpPr>
            <p:spPr>
              <a:xfrm>
                <a:off x="3404894" y="4255639"/>
                <a:ext cx="2239948" cy="2164080"/>
              </a:xfrm>
              <a:custGeom>
                <a:avLst/>
                <a:gdLst>
                  <a:gd name="connsiteX0" fmla="*/ 698711 w 3070527"/>
                  <a:gd name="connsiteY0" fmla="*/ 48703 h 2487760"/>
                  <a:gd name="connsiteX1" fmla="*/ 2163444 w 3070527"/>
                  <a:gd name="connsiteY1" fmla="*/ 65636 h 2487760"/>
                  <a:gd name="connsiteX2" fmla="*/ 2857711 w 3070527"/>
                  <a:gd name="connsiteY2" fmla="*/ 624436 h 2487760"/>
                  <a:gd name="connsiteX3" fmla="*/ 3069378 w 3070527"/>
                  <a:gd name="connsiteY3" fmla="*/ 1386436 h 2487760"/>
                  <a:gd name="connsiteX4" fmla="*/ 2789978 w 3070527"/>
                  <a:gd name="connsiteY4" fmla="*/ 2012970 h 2487760"/>
                  <a:gd name="connsiteX5" fmla="*/ 1867111 w 3070527"/>
                  <a:gd name="connsiteY5" fmla="*/ 2402436 h 2487760"/>
                  <a:gd name="connsiteX6" fmla="*/ 986578 w 3070527"/>
                  <a:gd name="connsiteY6" fmla="*/ 2453236 h 2487760"/>
                  <a:gd name="connsiteX7" fmla="*/ 283844 w 3070527"/>
                  <a:gd name="connsiteY7" fmla="*/ 1979103 h 2487760"/>
                  <a:gd name="connsiteX8" fmla="*/ 4444 w 3070527"/>
                  <a:gd name="connsiteY8" fmla="*/ 1183236 h 2487760"/>
                  <a:gd name="connsiteX9" fmla="*/ 156844 w 3070527"/>
                  <a:gd name="connsiteY9" fmla="*/ 404303 h 2487760"/>
                  <a:gd name="connsiteX10" fmla="*/ 698711 w 3070527"/>
                  <a:gd name="connsiteY10" fmla="*/ 48703 h 2487760"/>
                  <a:gd name="connsiteX0" fmla="*/ 775466 w 3071082"/>
                  <a:gd name="connsiteY0" fmla="*/ 93851 h 2456708"/>
                  <a:gd name="connsiteX1" fmla="*/ 2163999 w 3071082"/>
                  <a:gd name="connsiteY1" fmla="*/ 34584 h 2456708"/>
                  <a:gd name="connsiteX2" fmla="*/ 2858266 w 3071082"/>
                  <a:gd name="connsiteY2" fmla="*/ 593384 h 2456708"/>
                  <a:gd name="connsiteX3" fmla="*/ 3069933 w 3071082"/>
                  <a:gd name="connsiteY3" fmla="*/ 1355384 h 2456708"/>
                  <a:gd name="connsiteX4" fmla="*/ 2790533 w 3071082"/>
                  <a:gd name="connsiteY4" fmla="*/ 1981918 h 2456708"/>
                  <a:gd name="connsiteX5" fmla="*/ 1867666 w 3071082"/>
                  <a:gd name="connsiteY5" fmla="*/ 2371384 h 2456708"/>
                  <a:gd name="connsiteX6" fmla="*/ 987133 w 3071082"/>
                  <a:gd name="connsiteY6" fmla="*/ 2422184 h 2456708"/>
                  <a:gd name="connsiteX7" fmla="*/ 284399 w 3071082"/>
                  <a:gd name="connsiteY7" fmla="*/ 1948051 h 2456708"/>
                  <a:gd name="connsiteX8" fmla="*/ 4999 w 3071082"/>
                  <a:gd name="connsiteY8" fmla="*/ 1152184 h 2456708"/>
                  <a:gd name="connsiteX9" fmla="*/ 157399 w 3071082"/>
                  <a:gd name="connsiteY9" fmla="*/ 373251 h 2456708"/>
                  <a:gd name="connsiteX10" fmla="*/ 775466 w 3071082"/>
                  <a:gd name="connsiteY10" fmla="*/ 93851 h 2456708"/>
                  <a:gd name="connsiteX0" fmla="*/ 772627 w 3068243"/>
                  <a:gd name="connsiteY0" fmla="*/ 96936 h 2459793"/>
                  <a:gd name="connsiteX1" fmla="*/ 2161160 w 3068243"/>
                  <a:gd name="connsiteY1" fmla="*/ 37669 h 2459793"/>
                  <a:gd name="connsiteX2" fmla="*/ 2855427 w 3068243"/>
                  <a:gd name="connsiteY2" fmla="*/ 596469 h 2459793"/>
                  <a:gd name="connsiteX3" fmla="*/ 3067094 w 3068243"/>
                  <a:gd name="connsiteY3" fmla="*/ 1358469 h 2459793"/>
                  <a:gd name="connsiteX4" fmla="*/ 2787694 w 3068243"/>
                  <a:gd name="connsiteY4" fmla="*/ 1985003 h 2459793"/>
                  <a:gd name="connsiteX5" fmla="*/ 1864827 w 3068243"/>
                  <a:gd name="connsiteY5" fmla="*/ 2374469 h 2459793"/>
                  <a:gd name="connsiteX6" fmla="*/ 984294 w 3068243"/>
                  <a:gd name="connsiteY6" fmla="*/ 2425269 h 2459793"/>
                  <a:gd name="connsiteX7" fmla="*/ 281560 w 3068243"/>
                  <a:gd name="connsiteY7" fmla="*/ 1951136 h 2459793"/>
                  <a:gd name="connsiteX8" fmla="*/ 2160 w 3068243"/>
                  <a:gd name="connsiteY8" fmla="*/ 1155269 h 2459793"/>
                  <a:gd name="connsiteX9" fmla="*/ 247693 w 3068243"/>
                  <a:gd name="connsiteY9" fmla="*/ 469469 h 2459793"/>
                  <a:gd name="connsiteX10" fmla="*/ 772627 w 3068243"/>
                  <a:gd name="connsiteY10" fmla="*/ 96936 h 2459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68243" h="2459793">
                    <a:moveTo>
                      <a:pt x="772627" y="96936"/>
                    </a:moveTo>
                    <a:cubicBezTo>
                      <a:pt x="1091538" y="24969"/>
                      <a:pt x="1814027" y="-45586"/>
                      <a:pt x="2161160" y="37669"/>
                    </a:cubicBezTo>
                    <a:cubicBezTo>
                      <a:pt x="2508293" y="120924"/>
                      <a:pt x="2704438" y="376336"/>
                      <a:pt x="2855427" y="596469"/>
                    </a:cubicBezTo>
                    <a:cubicBezTo>
                      <a:pt x="3006416" y="816602"/>
                      <a:pt x="3078383" y="1127047"/>
                      <a:pt x="3067094" y="1358469"/>
                    </a:cubicBezTo>
                    <a:cubicBezTo>
                      <a:pt x="3055805" y="1589891"/>
                      <a:pt x="2988072" y="1815670"/>
                      <a:pt x="2787694" y="1985003"/>
                    </a:cubicBezTo>
                    <a:cubicBezTo>
                      <a:pt x="2587316" y="2154336"/>
                      <a:pt x="2165394" y="2301091"/>
                      <a:pt x="1864827" y="2374469"/>
                    </a:cubicBezTo>
                    <a:cubicBezTo>
                      <a:pt x="1564260" y="2447847"/>
                      <a:pt x="1248172" y="2495824"/>
                      <a:pt x="984294" y="2425269"/>
                    </a:cubicBezTo>
                    <a:cubicBezTo>
                      <a:pt x="720416" y="2354714"/>
                      <a:pt x="445249" y="2162803"/>
                      <a:pt x="281560" y="1951136"/>
                    </a:cubicBezTo>
                    <a:cubicBezTo>
                      <a:pt x="117871" y="1739469"/>
                      <a:pt x="23327" y="1417736"/>
                      <a:pt x="2160" y="1155269"/>
                    </a:cubicBezTo>
                    <a:cubicBezTo>
                      <a:pt x="-19007" y="892802"/>
                      <a:pt x="119282" y="645858"/>
                      <a:pt x="247693" y="469469"/>
                    </a:cubicBezTo>
                    <a:cubicBezTo>
                      <a:pt x="376104" y="293080"/>
                      <a:pt x="453716" y="168903"/>
                      <a:pt x="772627" y="9693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13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6" name="Grupa 75">
              <a:extLst>
                <a:ext uri="{FF2B5EF4-FFF2-40B4-BE49-F238E27FC236}">
                  <a16:creationId xmlns:a16="http://schemas.microsoft.com/office/drawing/2014/main" id="{CEFA09D0-D69A-185D-E7A6-13FA97183450}"/>
                </a:ext>
              </a:extLst>
            </p:cNvPr>
            <p:cNvGrpSpPr/>
            <p:nvPr/>
          </p:nvGrpSpPr>
          <p:grpSpPr>
            <a:xfrm>
              <a:off x="6679327" y="4459729"/>
              <a:ext cx="1681511" cy="1432058"/>
              <a:chOff x="7010866" y="3992394"/>
              <a:chExt cx="2242014" cy="1909411"/>
            </a:xfrm>
          </p:grpSpPr>
          <p:sp>
            <p:nvSpPr>
              <p:cNvPr id="61" name="Dowolny kształt: kształt 60">
                <a:extLst>
                  <a:ext uri="{FF2B5EF4-FFF2-40B4-BE49-F238E27FC236}">
                    <a16:creationId xmlns:a16="http://schemas.microsoft.com/office/drawing/2014/main" id="{5158EBF9-F373-D222-F9C7-1515AE6E12E6}"/>
                  </a:ext>
                </a:extLst>
              </p:cNvPr>
              <p:cNvSpPr/>
              <p:nvPr/>
            </p:nvSpPr>
            <p:spPr>
              <a:xfrm>
                <a:off x="7010866" y="3992394"/>
                <a:ext cx="2242014" cy="1909411"/>
              </a:xfrm>
              <a:custGeom>
                <a:avLst/>
                <a:gdLst>
                  <a:gd name="connsiteX0" fmla="*/ 4603 w 2306575"/>
                  <a:gd name="connsiteY0" fmla="*/ 956458 h 1909411"/>
                  <a:gd name="connsiteX1" fmla="*/ 235610 w 2306575"/>
                  <a:gd name="connsiteY1" fmla="*/ 696576 h 1909411"/>
                  <a:gd name="connsiteX2" fmla="*/ 245235 w 2306575"/>
                  <a:gd name="connsiteY2" fmla="*/ 494445 h 1909411"/>
                  <a:gd name="connsiteX3" fmla="*/ 351113 w 2306575"/>
                  <a:gd name="connsiteY3" fmla="*/ 436693 h 1909411"/>
                  <a:gd name="connsiteX4" fmla="*/ 418490 w 2306575"/>
                  <a:gd name="connsiteY4" fmla="*/ 215312 h 1909411"/>
                  <a:gd name="connsiteX5" fmla="*/ 745749 w 2306575"/>
                  <a:gd name="connsiteY5" fmla="*/ 128685 h 1909411"/>
                  <a:gd name="connsiteX6" fmla="*/ 1063382 w 2306575"/>
                  <a:gd name="connsiteY6" fmla="*/ 3557 h 1909411"/>
                  <a:gd name="connsiteX7" fmla="*/ 1361765 w 2306575"/>
                  <a:gd name="connsiteY7" fmla="*/ 32432 h 1909411"/>
                  <a:gd name="connsiteX8" fmla="*/ 1698650 w 2306575"/>
                  <a:gd name="connsiteY8" fmla="*/ 13182 h 1909411"/>
                  <a:gd name="connsiteX9" fmla="*/ 1920031 w 2306575"/>
                  <a:gd name="connsiteY9" fmla="*/ 263439 h 1909411"/>
                  <a:gd name="connsiteX10" fmla="*/ 2131787 w 2306575"/>
                  <a:gd name="connsiteY10" fmla="*/ 417443 h 1909411"/>
                  <a:gd name="connsiteX11" fmla="*/ 2199163 w 2306575"/>
                  <a:gd name="connsiteY11" fmla="*/ 735077 h 1909411"/>
                  <a:gd name="connsiteX12" fmla="*/ 2305041 w 2306575"/>
                  <a:gd name="connsiteY12" fmla="*/ 956458 h 1909411"/>
                  <a:gd name="connsiteX13" fmla="*/ 2112536 w 2306575"/>
                  <a:gd name="connsiteY13" fmla="*/ 1322218 h 1909411"/>
                  <a:gd name="connsiteX14" fmla="*/ 2054784 w 2306575"/>
                  <a:gd name="connsiteY14" fmla="*/ 1601350 h 1909411"/>
                  <a:gd name="connsiteX15" fmla="*/ 1602397 w 2306575"/>
                  <a:gd name="connsiteY15" fmla="*/ 1716853 h 1909411"/>
                  <a:gd name="connsiteX16" fmla="*/ 1304014 w 2306575"/>
                  <a:gd name="connsiteY16" fmla="*/ 1909359 h 1909411"/>
                  <a:gd name="connsiteX17" fmla="*/ 996005 w 2306575"/>
                  <a:gd name="connsiteY17" fmla="*/ 1736104 h 1909411"/>
                  <a:gd name="connsiteX18" fmla="*/ 543618 w 2306575"/>
                  <a:gd name="connsiteY18" fmla="*/ 1716853 h 1909411"/>
                  <a:gd name="connsiteX19" fmla="*/ 360738 w 2306575"/>
                  <a:gd name="connsiteY19" fmla="*/ 1428096 h 1909411"/>
                  <a:gd name="connsiteX20" fmla="*/ 100856 w 2306575"/>
                  <a:gd name="connsiteY20" fmla="*/ 1187464 h 1909411"/>
                  <a:gd name="connsiteX21" fmla="*/ 4603 w 2306575"/>
                  <a:gd name="connsiteY21" fmla="*/ 956458 h 1909411"/>
                  <a:gd name="connsiteX0" fmla="*/ 16242 w 2242014"/>
                  <a:gd name="connsiteY0" fmla="*/ 998792 h 1909411"/>
                  <a:gd name="connsiteX1" fmla="*/ 171049 w 2242014"/>
                  <a:gd name="connsiteY1" fmla="*/ 696576 h 1909411"/>
                  <a:gd name="connsiteX2" fmla="*/ 180674 w 2242014"/>
                  <a:gd name="connsiteY2" fmla="*/ 494445 h 1909411"/>
                  <a:gd name="connsiteX3" fmla="*/ 286552 w 2242014"/>
                  <a:gd name="connsiteY3" fmla="*/ 436693 h 1909411"/>
                  <a:gd name="connsiteX4" fmla="*/ 353929 w 2242014"/>
                  <a:gd name="connsiteY4" fmla="*/ 215312 h 1909411"/>
                  <a:gd name="connsiteX5" fmla="*/ 681188 w 2242014"/>
                  <a:gd name="connsiteY5" fmla="*/ 128685 h 1909411"/>
                  <a:gd name="connsiteX6" fmla="*/ 998821 w 2242014"/>
                  <a:gd name="connsiteY6" fmla="*/ 3557 h 1909411"/>
                  <a:gd name="connsiteX7" fmla="*/ 1297204 w 2242014"/>
                  <a:gd name="connsiteY7" fmla="*/ 32432 h 1909411"/>
                  <a:gd name="connsiteX8" fmla="*/ 1634089 w 2242014"/>
                  <a:gd name="connsiteY8" fmla="*/ 13182 h 1909411"/>
                  <a:gd name="connsiteX9" fmla="*/ 1855470 w 2242014"/>
                  <a:gd name="connsiteY9" fmla="*/ 263439 h 1909411"/>
                  <a:gd name="connsiteX10" fmla="*/ 2067226 w 2242014"/>
                  <a:gd name="connsiteY10" fmla="*/ 417443 h 1909411"/>
                  <a:gd name="connsiteX11" fmla="*/ 2134602 w 2242014"/>
                  <a:gd name="connsiteY11" fmla="*/ 735077 h 1909411"/>
                  <a:gd name="connsiteX12" fmla="*/ 2240480 w 2242014"/>
                  <a:gd name="connsiteY12" fmla="*/ 956458 h 1909411"/>
                  <a:gd name="connsiteX13" fmla="*/ 2047975 w 2242014"/>
                  <a:gd name="connsiteY13" fmla="*/ 1322218 h 1909411"/>
                  <a:gd name="connsiteX14" fmla="*/ 1990223 w 2242014"/>
                  <a:gd name="connsiteY14" fmla="*/ 1601350 h 1909411"/>
                  <a:gd name="connsiteX15" fmla="*/ 1537836 w 2242014"/>
                  <a:gd name="connsiteY15" fmla="*/ 1716853 h 1909411"/>
                  <a:gd name="connsiteX16" fmla="*/ 1239453 w 2242014"/>
                  <a:gd name="connsiteY16" fmla="*/ 1909359 h 1909411"/>
                  <a:gd name="connsiteX17" fmla="*/ 931444 w 2242014"/>
                  <a:gd name="connsiteY17" fmla="*/ 1736104 h 1909411"/>
                  <a:gd name="connsiteX18" fmla="*/ 479057 w 2242014"/>
                  <a:gd name="connsiteY18" fmla="*/ 1716853 h 1909411"/>
                  <a:gd name="connsiteX19" fmla="*/ 296177 w 2242014"/>
                  <a:gd name="connsiteY19" fmla="*/ 1428096 h 1909411"/>
                  <a:gd name="connsiteX20" fmla="*/ 36295 w 2242014"/>
                  <a:gd name="connsiteY20" fmla="*/ 1187464 h 1909411"/>
                  <a:gd name="connsiteX21" fmla="*/ 16242 w 2242014"/>
                  <a:gd name="connsiteY21" fmla="*/ 998792 h 190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242014" h="1909411">
                    <a:moveTo>
                      <a:pt x="16242" y="998792"/>
                    </a:moveTo>
                    <a:cubicBezTo>
                      <a:pt x="38701" y="916977"/>
                      <a:pt x="143644" y="780634"/>
                      <a:pt x="171049" y="696576"/>
                    </a:cubicBezTo>
                    <a:cubicBezTo>
                      <a:pt x="198454" y="612518"/>
                      <a:pt x="161424" y="537759"/>
                      <a:pt x="180674" y="494445"/>
                    </a:cubicBezTo>
                    <a:cubicBezTo>
                      <a:pt x="199924" y="451131"/>
                      <a:pt x="257676" y="483215"/>
                      <a:pt x="286552" y="436693"/>
                    </a:cubicBezTo>
                    <a:cubicBezTo>
                      <a:pt x="315428" y="390171"/>
                      <a:pt x="288156" y="266647"/>
                      <a:pt x="353929" y="215312"/>
                    </a:cubicBezTo>
                    <a:cubicBezTo>
                      <a:pt x="419702" y="163977"/>
                      <a:pt x="573706" y="163977"/>
                      <a:pt x="681188" y="128685"/>
                    </a:cubicBezTo>
                    <a:cubicBezTo>
                      <a:pt x="788670" y="93393"/>
                      <a:pt x="896152" y="19599"/>
                      <a:pt x="998821" y="3557"/>
                    </a:cubicBezTo>
                    <a:cubicBezTo>
                      <a:pt x="1101490" y="-12485"/>
                      <a:pt x="1191326" y="30828"/>
                      <a:pt x="1297204" y="32432"/>
                    </a:cubicBezTo>
                    <a:cubicBezTo>
                      <a:pt x="1403082" y="34036"/>
                      <a:pt x="1541045" y="-25319"/>
                      <a:pt x="1634089" y="13182"/>
                    </a:cubicBezTo>
                    <a:cubicBezTo>
                      <a:pt x="1727133" y="51683"/>
                      <a:pt x="1783281" y="196062"/>
                      <a:pt x="1855470" y="263439"/>
                    </a:cubicBezTo>
                    <a:cubicBezTo>
                      <a:pt x="1927659" y="330816"/>
                      <a:pt x="2020704" y="338837"/>
                      <a:pt x="2067226" y="417443"/>
                    </a:cubicBezTo>
                    <a:cubicBezTo>
                      <a:pt x="2113748" y="496049"/>
                      <a:pt x="2105726" y="645241"/>
                      <a:pt x="2134602" y="735077"/>
                    </a:cubicBezTo>
                    <a:cubicBezTo>
                      <a:pt x="2163478" y="824913"/>
                      <a:pt x="2254918" y="858601"/>
                      <a:pt x="2240480" y="956458"/>
                    </a:cubicBezTo>
                    <a:cubicBezTo>
                      <a:pt x="2226042" y="1054315"/>
                      <a:pt x="2089684" y="1214736"/>
                      <a:pt x="2047975" y="1322218"/>
                    </a:cubicBezTo>
                    <a:cubicBezTo>
                      <a:pt x="2006266" y="1429700"/>
                      <a:pt x="2075246" y="1535578"/>
                      <a:pt x="1990223" y="1601350"/>
                    </a:cubicBezTo>
                    <a:cubicBezTo>
                      <a:pt x="1905200" y="1667122"/>
                      <a:pt x="1662964" y="1665518"/>
                      <a:pt x="1537836" y="1716853"/>
                    </a:cubicBezTo>
                    <a:cubicBezTo>
                      <a:pt x="1412708" y="1768188"/>
                      <a:pt x="1340518" y="1906151"/>
                      <a:pt x="1239453" y="1909359"/>
                    </a:cubicBezTo>
                    <a:cubicBezTo>
                      <a:pt x="1138388" y="1912567"/>
                      <a:pt x="1058177" y="1768188"/>
                      <a:pt x="931444" y="1736104"/>
                    </a:cubicBezTo>
                    <a:cubicBezTo>
                      <a:pt x="804711" y="1704020"/>
                      <a:pt x="584935" y="1768188"/>
                      <a:pt x="479057" y="1716853"/>
                    </a:cubicBezTo>
                    <a:cubicBezTo>
                      <a:pt x="373179" y="1665518"/>
                      <a:pt x="369971" y="1516327"/>
                      <a:pt x="296177" y="1428096"/>
                    </a:cubicBezTo>
                    <a:cubicBezTo>
                      <a:pt x="222383" y="1339865"/>
                      <a:pt x="82951" y="1259015"/>
                      <a:pt x="36295" y="1187464"/>
                    </a:cubicBezTo>
                    <a:cubicBezTo>
                      <a:pt x="-10361" y="1115913"/>
                      <a:pt x="-6217" y="1080607"/>
                      <a:pt x="16242" y="998792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Dowolny kształt: kształt 61">
                <a:extLst>
                  <a:ext uri="{FF2B5EF4-FFF2-40B4-BE49-F238E27FC236}">
                    <a16:creationId xmlns:a16="http://schemas.microsoft.com/office/drawing/2014/main" id="{5115815A-3E78-B66D-538A-FC2233E8D6BB}"/>
                  </a:ext>
                </a:extLst>
              </p:cNvPr>
              <p:cNvSpPr/>
              <p:nvPr/>
            </p:nvSpPr>
            <p:spPr>
              <a:xfrm>
                <a:off x="7720018" y="4540557"/>
                <a:ext cx="882978" cy="789478"/>
              </a:xfrm>
              <a:custGeom>
                <a:avLst/>
                <a:gdLst>
                  <a:gd name="connsiteX0" fmla="*/ 698711 w 3070527"/>
                  <a:gd name="connsiteY0" fmla="*/ 48703 h 2487760"/>
                  <a:gd name="connsiteX1" fmla="*/ 2163444 w 3070527"/>
                  <a:gd name="connsiteY1" fmla="*/ 65636 h 2487760"/>
                  <a:gd name="connsiteX2" fmla="*/ 2857711 w 3070527"/>
                  <a:gd name="connsiteY2" fmla="*/ 624436 h 2487760"/>
                  <a:gd name="connsiteX3" fmla="*/ 3069378 w 3070527"/>
                  <a:gd name="connsiteY3" fmla="*/ 1386436 h 2487760"/>
                  <a:gd name="connsiteX4" fmla="*/ 2789978 w 3070527"/>
                  <a:gd name="connsiteY4" fmla="*/ 2012970 h 2487760"/>
                  <a:gd name="connsiteX5" fmla="*/ 1867111 w 3070527"/>
                  <a:gd name="connsiteY5" fmla="*/ 2402436 h 2487760"/>
                  <a:gd name="connsiteX6" fmla="*/ 986578 w 3070527"/>
                  <a:gd name="connsiteY6" fmla="*/ 2453236 h 2487760"/>
                  <a:gd name="connsiteX7" fmla="*/ 283844 w 3070527"/>
                  <a:gd name="connsiteY7" fmla="*/ 1979103 h 2487760"/>
                  <a:gd name="connsiteX8" fmla="*/ 4444 w 3070527"/>
                  <a:gd name="connsiteY8" fmla="*/ 1183236 h 2487760"/>
                  <a:gd name="connsiteX9" fmla="*/ 156844 w 3070527"/>
                  <a:gd name="connsiteY9" fmla="*/ 404303 h 2487760"/>
                  <a:gd name="connsiteX10" fmla="*/ 698711 w 3070527"/>
                  <a:gd name="connsiteY10" fmla="*/ 48703 h 2487760"/>
                  <a:gd name="connsiteX0" fmla="*/ 775466 w 3071082"/>
                  <a:gd name="connsiteY0" fmla="*/ 93851 h 2456708"/>
                  <a:gd name="connsiteX1" fmla="*/ 2163999 w 3071082"/>
                  <a:gd name="connsiteY1" fmla="*/ 34584 h 2456708"/>
                  <a:gd name="connsiteX2" fmla="*/ 2858266 w 3071082"/>
                  <a:gd name="connsiteY2" fmla="*/ 593384 h 2456708"/>
                  <a:gd name="connsiteX3" fmla="*/ 3069933 w 3071082"/>
                  <a:gd name="connsiteY3" fmla="*/ 1355384 h 2456708"/>
                  <a:gd name="connsiteX4" fmla="*/ 2790533 w 3071082"/>
                  <a:gd name="connsiteY4" fmla="*/ 1981918 h 2456708"/>
                  <a:gd name="connsiteX5" fmla="*/ 1867666 w 3071082"/>
                  <a:gd name="connsiteY5" fmla="*/ 2371384 h 2456708"/>
                  <a:gd name="connsiteX6" fmla="*/ 987133 w 3071082"/>
                  <a:gd name="connsiteY6" fmla="*/ 2422184 h 2456708"/>
                  <a:gd name="connsiteX7" fmla="*/ 284399 w 3071082"/>
                  <a:gd name="connsiteY7" fmla="*/ 1948051 h 2456708"/>
                  <a:gd name="connsiteX8" fmla="*/ 4999 w 3071082"/>
                  <a:gd name="connsiteY8" fmla="*/ 1152184 h 2456708"/>
                  <a:gd name="connsiteX9" fmla="*/ 157399 w 3071082"/>
                  <a:gd name="connsiteY9" fmla="*/ 373251 h 2456708"/>
                  <a:gd name="connsiteX10" fmla="*/ 775466 w 3071082"/>
                  <a:gd name="connsiteY10" fmla="*/ 93851 h 2456708"/>
                  <a:gd name="connsiteX0" fmla="*/ 772627 w 3068243"/>
                  <a:gd name="connsiteY0" fmla="*/ 96936 h 2459793"/>
                  <a:gd name="connsiteX1" fmla="*/ 2161160 w 3068243"/>
                  <a:gd name="connsiteY1" fmla="*/ 37669 h 2459793"/>
                  <a:gd name="connsiteX2" fmla="*/ 2855427 w 3068243"/>
                  <a:gd name="connsiteY2" fmla="*/ 596469 h 2459793"/>
                  <a:gd name="connsiteX3" fmla="*/ 3067094 w 3068243"/>
                  <a:gd name="connsiteY3" fmla="*/ 1358469 h 2459793"/>
                  <a:gd name="connsiteX4" fmla="*/ 2787694 w 3068243"/>
                  <a:gd name="connsiteY4" fmla="*/ 1985003 h 2459793"/>
                  <a:gd name="connsiteX5" fmla="*/ 1864827 w 3068243"/>
                  <a:gd name="connsiteY5" fmla="*/ 2374469 h 2459793"/>
                  <a:gd name="connsiteX6" fmla="*/ 984294 w 3068243"/>
                  <a:gd name="connsiteY6" fmla="*/ 2425269 h 2459793"/>
                  <a:gd name="connsiteX7" fmla="*/ 281560 w 3068243"/>
                  <a:gd name="connsiteY7" fmla="*/ 1951136 h 2459793"/>
                  <a:gd name="connsiteX8" fmla="*/ 2160 w 3068243"/>
                  <a:gd name="connsiteY8" fmla="*/ 1155269 h 2459793"/>
                  <a:gd name="connsiteX9" fmla="*/ 247693 w 3068243"/>
                  <a:gd name="connsiteY9" fmla="*/ 469469 h 2459793"/>
                  <a:gd name="connsiteX10" fmla="*/ 772627 w 3068243"/>
                  <a:gd name="connsiteY10" fmla="*/ 96936 h 2459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68243" h="2459793">
                    <a:moveTo>
                      <a:pt x="772627" y="96936"/>
                    </a:moveTo>
                    <a:cubicBezTo>
                      <a:pt x="1091538" y="24969"/>
                      <a:pt x="1814027" y="-45586"/>
                      <a:pt x="2161160" y="37669"/>
                    </a:cubicBezTo>
                    <a:cubicBezTo>
                      <a:pt x="2508293" y="120924"/>
                      <a:pt x="2704438" y="376336"/>
                      <a:pt x="2855427" y="596469"/>
                    </a:cubicBezTo>
                    <a:cubicBezTo>
                      <a:pt x="3006416" y="816602"/>
                      <a:pt x="3078383" y="1127047"/>
                      <a:pt x="3067094" y="1358469"/>
                    </a:cubicBezTo>
                    <a:cubicBezTo>
                      <a:pt x="3055805" y="1589891"/>
                      <a:pt x="2988072" y="1815670"/>
                      <a:pt x="2787694" y="1985003"/>
                    </a:cubicBezTo>
                    <a:cubicBezTo>
                      <a:pt x="2587316" y="2154336"/>
                      <a:pt x="2165394" y="2301091"/>
                      <a:pt x="1864827" y="2374469"/>
                    </a:cubicBezTo>
                    <a:cubicBezTo>
                      <a:pt x="1564260" y="2447847"/>
                      <a:pt x="1248172" y="2495824"/>
                      <a:pt x="984294" y="2425269"/>
                    </a:cubicBezTo>
                    <a:cubicBezTo>
                      <a:pt x="720416" y="2354714"/>
                      <a:pt x="445249" y="2162803"/>
                      <a:pt x="281560" y="1951136"/>
                    </a:cubicBezTo>
                    <a:cubicBezTo>
                      <a:pt x="117871" y="1739469"/>
                      <a:pt x="23327" y="1417736"/>
                      <a:pt x="2160" y="1155269"/>
                    </a:cubicBezTo>
                    <a:cubicBezTo>
                      <a:pt x="-19007" y="892802"/>
                      <a:pt x="119282" y="645858"/>
                      <a:pt x="247693" y="469469"/>
                    </a:cubicBezTo>
                    <a:cubicBezTo>
                      <a:pt x="376104" y="293080"/>
                      <a:pt x="453716" y="168903"/>
                      <a:pt x="772627" y="96936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13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wal 62">
                <a:extLst>
                  <a:ext uri="{FF2B5EF4-FFF2-40B4-BE49-F238E27FC236}">
                    <a16:creationId xmlns:a16="http://schemas.microsoft.com/office/drawing/2014/main" id="{285B525A-E947-2C21-C328-41672443104C}"/>
                  </a:ext>
                </a:extLst>
              </p:cNvPr>
              <p:cNvSpPr/>
              <p:nvPr/>
            </p:nvSpPr>
            <p:spPr>
              <a:xfrm>
                <a:off x="8161507" y="4276916"/>
                <a:ext cx="73527" cy="7112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Owal 63">
                <a:extLst>
                  <a:ext uri="{FF2B5EF4-FFF2-40B4-BE49-F238E27FC236}">
                    <a16:creationId xmlns:a16="http://schemas.microsoft.com/office/drawing/2014/main" id="{EDA8F5E5-4040-638A-6B4F-F5E9AE7EBF51}"/>
                  </a:ext>
                </a:extLst>
              </p:cNvPr>
              <p:cNvSpPr/>
              <p:nvPr/>
            </p:nvSpPr>
            <p:spPr>
              <a:xfrm>
                <a:off x="8504159" y="4380022"/>
                <a:ext cx="73527" cy="7112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wal 64">
                <a:extLst>
                  <a:ext uri="{FF2B5EF4-FFF2-40B4-BE49-F238E27FC236}">
                    <a16:creationId xmlns:a16="http://schemas.microsoft.com/office/drawing/2014/main" id="{57E5018F-A92E-E900-A3AC-779CAE97CF5B}"/>
                  </a:ext>
                </a:extLst>
              </p:cNvPr>
              <p:cNvSpPr/>
              <p:nvPr/>
            </p:nvSpPr>
            <p:spPr>
              <a:xfrm>
                <a:off x="8459757" y="4121720"/>
                <a:ext cx="143239" cy="136901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Owal 65">
                <a:extLst>
                  <a:ext uri="{FF2B5EF4-FFF2-40B4-BE49-F238E27FC236}">
                    <a16:creationId xmlns:a16="http://schemas.microsoft.com/office/drawing/2014/main" id="{79D3FB3E-2B2B-6AD8-064E-3DF4F66B913A}"/>
                  </a:ext>
                </a:extLst>
              </p:cNvPr>
              <p:cNvSpPr/>
              <p:nvPr/>
            </p:nvSpPr>
            <p:spPr>
              <a:xfrm>
                <a:off x="8761045" y="4535477"/>
                <a:ext cx="73527" cy="7112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Owal 66">
                <a:extLst>
                  <a:ext uri="{FF2B5EF4-FFF2-40B4-BE49-F238E27FC236}">
                    <a16:creationId xmlns:a16="http://schemas.microsoft.com/office/drawing/2014/main" id="{7411C8DC-18B4-9AC0-C8E9-E30AE077EF01}"/>
                  </a:ext>
                </a:extLst>
              </p:cNvPr>
              <p:cNvSpPr/>
              <p:nvPr/>
            </p:nvSpPr>
            <p:spPr>
              <a:xfrm>
                <a:off x="8698610" y="4711350"/>
                <a:ext cx="73527" cy="7112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Owal 67">
                <a:extLst>
                  <a:ext uri="{FF2B5EF4-FFF2-40B4-BE49-F238E27FC236}">
                    <a16:creationId xmlns:a16="http://schemas.microsoft.com/office/drawing/2014/main" id="{7D3E5A8A-0710-AFD9-BD23-9AF80B7EAD10}"/>
                  </a:ext>
                </a:extLst>
              </p:cNvPr>
              <p:cNvSpPr/>
              <p:nvPr/>
            </p:nvSpPr>
            <p:spPr>
              <a:xfrm>
                <a:off x="8923507" y="5038916"/>
                <a:ext cx="73527" cy="7112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Owal 68">
                <a:extLst>
                  <a:ext uri="{FF2B5EF4-FFF2-40B4-BE49-F238E27FC236}">
                    <a16:creationId xmlns:a16="http://schemas.microsoft.com/office/drawing/2014/main" id="{E6B8DBB9-7C76-1EF1-3270-C4F19C46C2E1}"/>
                  </a:ext>
                </a:extLst>
              </p:cNvPr>
              <p:cNvSpPr/>
              <p:nvPr/>
            </p:nvSpPr>
            <p:spPr>
              <a:xfrm>
                <a:off x="7434249" y="4642900"/>
                <a:ext cx="143239" cy="136901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Owal 69">
                <a:extLst>
                  <a:ext uri="{FF2B5EF4-FFF2-40B4-BE49-F238E27FC236}">
                    <a16:creationId xmlns:a16="http://schemas.microsoft.com/office/drawing/2014/main" id="{9E6E03A1-4A65-E32F-8086-E63DECE68344}"/>
                  </a:ext>
                </a:extLst>
              </p:cNvPr>
              <p:cNvSpPr/>
              <p:nvPr/>
            </p:nvSpPr>
            <p:spPr>
              <a:xfrm>
                <a:off x="7685893" y="4375846"/>
                <a:ext cx="143239" cy="136901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Owal 70">
                <a:extLst>
                  <a:ext uri="{FF2B5EF4-FFF2-40B4-BE49-F238E27FC236}">
                    <a16:creationId xmlns:a16="http://schemas.microsoft.com/office/drawing/2014/main" id="{CB692524-D2AD-BB42-5524-438B3C5EA9EE}"/>
                  </a:ext>
                </a:extLst>
              </p:cNvPr>
              <p:cNvSpPr/>
              <p:nvPr/>
            </p:nvSpPr>
            <p:spPr>
              <a:xfrm>
                <a:off x="8347283" y="5402715"/>
                <a:ext cx="143239" cy="136901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Owal 71">
                <a:extLst>
                  <a:ext uri="{FF2B5EF4-FFF2-40B4-BE49-F238E27FC236}">
                    <a16:creationId xmlns:a16="http://schemas.microsoft.com/office/drawing/2014/main" id="{84684417-55B0-156D-6A11-1CB969262AFA}"/>
                  </a:ext>
                </a:extLst>
              </p:cNvPr>
              <p:cNvSpPr/>
              <p:nvPr/>
            </p:nvSpPr>
            <p:spPr>
              <a:xfrm>
                <a:off x="7429187" y="5074476"/>
                <a:ext cx="143239" cy="136901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Owal 72">
                <a:extLst>
                  <a:ext uri="{FF2B5EF4-FFF2-40B4-BE49-F238E27FC236}">
                    <a16:creationId xmlns:a16="http://schemas.microsoft.com/office/drawing/2014/main" id="{C9747199-EA6F-7B6B-9D05-0D23FFAF04DB}"/>
                  </a:ext>
                </a:extLst>
              </p:cNvPr>
              <p:cNvSpPr/>
              <p:nvPr/>
            </p:nvSpPr>
            <p:spPr>
              <a:xfrm>
                <a:off x="8651074" y="5286402"/>
                <a:ext cx="143239" cy="136901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Owal 73">
                <a:extLst>
                  <a:ext uri="{FF2B5EF4-FFF2-40B4-BE49-F238E27FC236}">
                    <a16:creationId xmlns:a16="http://schemas.microsoft.com/office/drawing/2014/main" id="{9B4FE8A0-96B9-29A7-4D72-217D740E7371}"/>
                  </a:ext>
                </a:extLst>
              </p:cNvPr>
              <p:cNvSpPr/>
              <p:nvPr/>
            </p:nvSpPr>
            <p:spPr>
              <a:xfrm>
                <a:off x="7713734" y="5423303"/>
                <a:ext cx="73527" cy="7112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Owal 74">
                <a:extLst>
                  <a:ext uri="{FF2B5EF4-FFF2-40B4-BE49-F238E27FC236}">
                    <a16:creationId xmlns:a16="http://schemas.microsoft.com/office/drawing/2014/main" id="{47AC059B-6C22-EE61-E4B5-E1D5D2CA6FDC}"/>
                  </a:ext>
                </a:extLst>
              </p:cNvPr>
              <p:cNvSpPr/>
              <p:nvPr/>
            </p:nvSpPr>
            <p:spPr>
              <a:xfrm>
                <a:off x="7374744" y="4922076"/>
                <a:ext cx="73527" cy="7112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9" name="Grupa 88">
              <a:extLst>
                <a:ext uri="{FF2B5EF4-FFF2-40B4-BE49-F238E27FC236}">
                  <a16:creationId xmlns:a16="http://schemas.microsoft.com/office/drawing/2014/main" id="{2D28B658-4DD3-B4CD-C318-49CAA355500E}"/>
                </a:ext>
              </a:extLst>
            </p:cNvPr>
            <p:cNvGrpSpPr/>
            <p:nvPr/>
          </p:nvGrpSpPr>
          <p:grpSpPr>
            <a:xfrm rot="9811622">
              <a:off x="3559094" y="4001343"/>
              <a:ext cx="540434" cy="213947"/>
              <a:chOff x="2356475" y="1706199"/>
              <a:chExt cx="250201" cy="99049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84" name="Znak minus 83">
                <a:extLst>
                  <a:ext uri="{FF2B5EF4-FFF2-40B4-BE49-F238E27FC236}">
                    <a16:creationId xmlns:a16="http://schemas.microsoft.com/office/drawing/2014/main" id="{B1461B5B-3C61-6DFF-A1F1-A89792A19B3A}"/>
                  </a:ext>
                </a:extLst>
              </p:cNvPr>
              <p:cNvSpPr/>
              <p:nvPr/>
            </p:nvSpPr>
            <p:spPr>
              <a:xfrm>
                <a:off x="2356475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Schemat blokowy: łącznik 84">
                <a:extLst>
                  <a:ext uri="{FF2B5EF4-FFF2-40B4-BE49-F238E27FC236}">
                    <a16:creationId xmlns:a16="http://schemas.microsoft.com/office/drawing/2014/main" id="{C5C6FD5F-B943-92BA-4A1A-8E042F6A430B}"/>
                  </a:ext>
                </a:extLst>
              </p:cNvPr>
              <p:cNvSpPr/>
              <p:nvPr/>
            </p:nvSpPr>
            <p:spPr>
              <a:xfrm>
                <a:off x="2528178" y="1717441"/>
                <a:ext cx="78498" cy="76564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0" name="Grupa 89">
              <a:extLst>
                <a:ext uri="{FF2B5EF4-FFF2-40B4-BE49-F238E27FC236}">
                  <a16:creationId xmlns:a16="http://schemas.microsoft.com/office/drawing/2014/main" id="{F68EDC54-8E4B-EB1F-01C2-3DAC474FBCAF}"/>
                </a:ext>
              </a:extLst>
            </p:cNvPr>
            <p:cNvGrpSpPr/>
            <p:nvPr/>
          </p:nvGrpSpPr>
          <p:grpSpPr>
            <a:xfrm rot="1105292">
              <a:off x="6501729" y="4608369"/>
              <a:ext cx="540434" cy="213946"/>
              <a:chOff x="2680132" y="1706199"/>
              <a:chExt cx="236308" cy="99049"/>
            </a:xfrm>
            <a:solidFill>
              <a:srgbClr val="CC00CC"/>
            </a:solidFill>
          </p:grpSpPr>
          <p:sp>
            <p:nvSpPr>
              <p:cNvPr id="86" name="Księżyc 85">
                <a:extLst>
                  <a:ext uri="{FF2B5EF4-FFF2-40B4-BE49-F238E27FC236}">
                    <a16:creationId xmlns:a16="http://schemas.microsoft.com/office/drawing/2014/main" id="{10BDF025-6D50-B75F-B634-B7311DD4C2AD}"/>
                  </a:ext>
                </a:extLst>
              </p:cNvPr>
              <p:cNvSpPr/>
              <p:nvPr/>
            </p:nvSpPr>
            <p:spPr>
              <a:xfrm rot="10800000">
                <a:off x="2680132" y="1717441"/>
                <a:ext cx="45719" cy="76564"/>
              </a:xfrm>
              <a:prstGeom prst="mo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8" name="Znak minus 87">
                <a:extLst>
                  <a:ext uri="{FF2B5EF4-FFF2-40B4-BE49-F238E27FC236}">
                    <a16:creationId xmlns:a16="http://schemas.microsoft.com/office/drawing/2014/main" id="{6908FDB7-468E-7CD7-3CE1-97F4273BCBAD}"/>
                  </a:ext>
                </a:extLst>
              </p:cNvPr>
              <p:cNvSpPr/>
              <p:nvPr/>
            </p:nvSpPr>
            <p:spPr>
              <a:xfrm>
                <a:off x="2682173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92" name="pole tekstowe 91">
              <a:extLst>
                <a:ext uri="{FF2B5EF4-FFF2-40B4-BE49-F238E27FC236}">
                  <a16:creationId xmlns:a16="http://schemas.microsoft.com/office/drawing/2014/main" id="{7B20ECAB-6076-7A95-FE35-7E608C39C6F3}"/>
                </a:ext>
              </a:extLst>
            </p:cNvPr>
            <p:cNvSpPr txBox="1"/>
            <p:nvPr/>
          </p:nvSpPr>
          <p:spPr>
            <a:xfrm>
              <a:off x="6834908" y="4963184"/>
              <a:ext cx="1862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Macrophage</a:t>
              </a:r>
              <a:endParaRPr lang="en-GB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pole tekstowe 92">
              <a:extLst>
                <a:ext uri="{FF2B5EF4-FFF2-40B4-BE49-F238E27FC236}">
                  <a16:creationId xmlns:a16="http://schemas.microsoft.com/office/drawing/2014/main" id="{4B007409-5711-CE39-BE15-E330D6929715}"/>
                </a:ext>
              </a:extLst>
            </p:cNvPr>
            <p:cNvSpPr txBox="1"/>
            <p:nvPr/>
          </p:nvSpPr>
          <p:spPr>
            <a:xfrm>
              <a:off x="6655079" y="2185942"/>
              <a:ext cx="153035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7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APC</a:t>
              </a:r>
            </a:p>
          </p:txBody>
        </p:sp>
        <p:sp>
          <p:nvSpPr>
            <p:cNvPr id="94" name="pole tekstowe 93">
              <a:extLst>
                <a:ext uri="{FF2B5EF4-FFF2-40B4-BE49-F238E27FC236}">
                  <a16:creationId xmlns:a16="http://schemas.microsoft.com/office/drawing/2014/main" id="{B4B7AA17-25D4-59BC-1202-9C4F725C1FBC}"/>
                </a:ext>
              </a:extLst>
            </p:cNvPr>
            <p:cNvSpPr txBox="1"/>
            <p:nvPr/>
          </p:nvSpPr>
          <p:spPr>
            <a:xfrm>
              <a:off x="1759371" y="4862020"/>
              <a:ext cx="16088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T-</a:t>
              </a:r>
              <a:r>
                <a:rPr lang="pl-PL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cell</a:t>
              </a:r>
              <a:endParaRPr lang="en-GB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pole tekstowe 94">
              <a:extLst>
                <a:ext uri="{FF2B5EF4-FFF2-40B4-BE49-F238E27FC236}">
                  <a16:creationId xmlns:a16="http://schemas.microsoft.com/office/drawing/2014/main" id="{193981BF-0FD0-59A2-4C2D-D8B6813362DB}"/>
                </a:ext>
              </a:extLst>
            </p:cNvPr>
            <p:cNvSpPr txBox="1"/>
            <p:nvPr/>
          </p:nvSpPr>
          <p:spPr>
            <a:xfrm>
              <a:off x="4433715" y="3731800"/>
              <a:ext cx="1782688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7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Myeloid </a:t>
              </a:r>
              <a:r>
                <a:rPr lang="pl-PL" sz="17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blast</a:t>
              </a:r>
              <a:endParaRPr lang="en-GB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6" name="Grupa 95">
              <a:extLst>
                <a:ext uri="{FF2B5EF4-FFF2-40B4-BE49-F238E27FC236}">
                  <a16:creationId xmlns:a16="http://schemas.microsoft.com/office/drawing/2014/main" id="{5B411824-5553-7752-5D30-83A1E30C4637}"/>
                </a:ext>
              </a:extLst>
            </p:cNvPr>
            <p:cNvGrpSpPr/>
            <p:nvPr/>
          </p:nvGrpSpPr>
          <p:grpSpPr>
            <a:xfrm rot="14377895">
              <a:off x="2948648" y="1211333"/>
              <a:ext cx="1412889" cy="1452563"/>
              <a:chOff x="3760990" y="1428841"/>
              <a:chExt cx="1883852" cy="1936750"/>
            </a:xfrm>
          </p:grpSpPr>
          <p:sp>
            <p:nvSpPr>
              <p:cNvPr id="97" name="Dowolny kształt: kształt 96">
                <a:extLst>
                  <a:ext uri="{FF2B5EF4-FFF2-40B4-BE49-F238E27FC236}">
                    <a16:creationId xmlns:a16="http://schemas.microsoft.com/office/drawing/2014/main" id="{4026ED57-20E2-316D-7FC3-C6780F10AE68}"/>
                  </a:ext>
                </a:extLst>
              </p:cNvPr>
              <p:cNvSpPr/>
              <p:nvPr/>
            </p:nvSpPr>
            <p:spPr>
              <a:xfrm>
                <a:off x="3760990" y="1428841"/>
                <a:ext cx="1883852" cy="1936750"/>
              </a:xfrm>
              <a:custGeom>
                <a:avLst/>
                <a:gdLst>
                  <a:gd name="connsiteX0" fmla="*/ 185872 w 3426081"/>
                  <a:gd name="connsiteY0" fmla="*/ 632107 h 3329934"/>
                  <a:gd name="connsiteX1" fmla="*/ 1506672 w 3426081"/>
                  <a:gd name="connsiteY1" fmla="*/ 5574 h 3329934"/>
                  <a:gd name="connsiteX2" fmla="*/ 2844405 w 3426081"/>
                  <a:gd name="connsiteY2" fmla="*/ 378107 h 3329934"/>
                  <a:gd name="connsiteX3" fmla="*/ 3369339 w 3426081"/>
                  <a:gd name="connsiteY3" fmla="*/ 1258641 h 3329934"/>
                  <a:gd name="connsiteX4" fmla="*/ 3335472 w 3426081"/>
                  <a:gd name="connsiteY4" fmla="*/ 2308507 h 3329934"/>
                  <a:gd name="connsiteX5" fmla="*/ 2692005 w 3426081"/>
                  <a:gd name="connsiteY5" fmla="*/ 3036641 h 3329934"/>
                  <a:gd name="connsiteX6" fmla="*/ 1320405 w 3426081"/>
                  <a:gd name="connsiteY6" fmla="*/ 3324507 h 3329934"/>
                  <a:gd name="connsiteX7" fmla="*/ 372139 w 3426081"/>
                  <a:gd name="connsiteY7" fmla="*/ 2816507 h 3329934"/>
                  <a:gd name="connsiteX8" fmla="*/ 33472 w 3426081"/>
                  <a:gd name="connsiteY8" fmla="*/ 2088374 h 3329934"/>
                  <a:gd name="connsiteX9" fmla="*/ 33472 w 3426081"/>
                  <a:gd name="connsiteY9" fmla="*/ 1411041 h 3329934"/>
                  <a:gd name="connsiteX10" fmla="*/ 185872 w 3426081"/>
                  <a:gd name="connsiteY10" fmla="*/ 632107 h 3329934"/>
                  <a:gd name="connsiteX0" fmla="*/ 244276 w 3427335"/>
                  <a:gd name="connsiteY0" fmla="*/ 467468 h 3325315"/>
                  <a:gd name="connsiteX1" fmla="*/ 1507926 w 3427335"/>
                  <a:gd name="connsiteY1" fmla="*/ 955 h 3325315"/>
                  <a:gd name="connsiteX2" fmla="*/ 2845659 w 3427335"/>
                  <a:gd name="connsiteY2" fmla="*/ 373488 h 3325315"/>
                  <a:gd name="connsiteX3" fmla="*/ 3370593 w 3427335"/>
                  <a:gd name="connsiteY3" fmla="*/ 1254022 h 3325315"/>
                  <a:gd name="connsiteX4" fmla="*/ 3336726 w 3427335"/>
                  <a:gd name="connsiteY4" fmla="*/ 2303888 h 3325315"/>
                  <a:gd name="connsiteX5" fmla="*/ 2693259 w 3427335"/>
                  <a:gd name="connsiteY5" fmla="*/ 3032022 h 3325315"/>
                  <a:gd name="connsiteX6" fmla="*/ 1321659 w 3427335"/>
                  <a:gd name="connsiteY6" fmla="*/ 3319888 h 3325315"/>
                  <a:gd name="connsiteX7" fmla="*/ 373393 w 3427335"/>
                  <a:gd name="connsiteY7" fmla="*/ 2811888 h 3325315"/>
                  <a:gd name="connsiteX8" fmla="*/ 34726 w 3427335"/>
                  <a:gd name="connsiteY8" fmla="*/ 2083755 h 3325315"/>
                  <a:gd name="connsiteX9" fmla="*/ 34726 w 3427335"/>
                  <a:gd name="connsiteY9" fmla="*/ 1406422 h 3325315"/>
                  <a:gd name="connsiteX10" fmla="*/ 244276 w 3427335"/>
                  <a:gd name="connsiteY10" fmla="*/ 467468 h 3325315"/>
                  <a:gd name="connsiteX0" fmla="*/ 450356 w 3439105"/>
                  <a:gd name="connsiteY0" fmla="*/ 490796 h 3325783"/>
                  <a:gd name="connsiteX1" fmla="*/ 1519696 w 3439105"/>
                  <a:gd name="connsiteY1" fmla="*/ 1423 h 3325783"/>
                  <a:gd name="connsiteX2" fmla="*/ 2857429 w 3439105"/>
                  <a:gd name="connsiteY2" fmla="*/ 373956 h 3325783"/>
                  <a:gd name="connsiteX3" fmla="*/ 3382363 w 3439105"/>
                  <a:gd name="connsiteY3" fmla="*/ 1254490 h 3325783"/>
                  <a:gd name="connsiteX4" fmla="*/ 3348496 w 3439105"/>
                  <a:gd name="connsiteY4" fmla="*/ 2304356 h 3325783"/>
                  <a:gd name="connsiteX5" fmla="*/ 2705029 w 3439105"/>
                  <a:gd name="connsiteY5" fmla="*/ 3032490 h 3325783"/>
                  <a:gd name="connsiteX6" fmla="*/ 1333429 w 3439105"/>
                  <a:gd name="connsiteY6" fmla="*/ 3320356 h 3325783"/>
                  <a:gd name="connsiteX7" fmla="*/ 385163 w 3439105"/>
                  <a:gd name="connsiteY7" fmla="*/ 2812356 h 3325783"/>
                  <a:gd name="connsiteX8" fmla="*/ 46496 w 3439105"/>
                  <a:gd name="connsiteY8" fmla="*/ 2084223 h 3325783"/>
                  <a:gd name="connsiteX9" fmla="*/ 46496 w 3439105"/>
                  <a:gd name="connsiteY9" fmla="*/ 1406890 h 3325783"/>
                  <a:gd name="connsiteX10" fmla="*/ 450356 w 3439105"/>
                  <a:gd name="connsiteY10" fmla="*/ 490796 h 3325783"/>
                  <a:gd name="connsiteX0" fmla="*/ 426018 w 3437627"/>
                  <a:gd name="connsiteY0" fmla="*/ 502489 h 3326046"/>
                  <a:gd name="connsiteX1" fmla="*/ 1518218 w 3437627"/>
                  <a:gd name="connsiteY1" fmla="*/ 1686 h 3326046"/>
                  <a:gd name="connsiteX2" fmla="*/ 2855951 w 3437627"/>
                  <a:gd name="connsiteY2" fmla="*/ 374219 h 3326046"/>
                  <a:gd name="connsiteX3" fmla="*/ 3380885 w 3437627"/>
                  <a:gd name="connsiteY3" fmla="*/ 1254753 h 3326046"/>
                  <a:gd name="connsiteX4" fmla="*/ 3347018 w 3437627"/>
                  <a:gd name="connsiteY4" fmla="*/ 2304619 h 3326046"/>
                  <a:gd name="connsiteX5" fmla="*/ 2703551 w 3437627"/>
                  <a:gd name="connsiteY5" fmla="*/ 3032753 h 3326046"/>
                  <a:gd name="connsiteX6" fmla="*/ 1331951 w 3437627"/>
                  <a:gd name="connsiteY6" fmla="*/ 3320619 h 3326046"/>
                  <a:gd name="connsiteX7" fmla="*/ 383685 w 3437627"/>
                  <a:gd name="connsiteY7" fmla="*/ 2812619 h 3326046"/>
                  <a:gd name="connsiteX8" fmla="*/ 45018 w 3437627"/>
                  <a:gd name="connsiteY8" fmla="*/ 2084486 h 3326046"/>
                  <a:gd name="connsiteX9" fmla="*/ 45018 w 3437627"/>
                  <a:gd name="connsiteY9" fmla="*/ 1407153 h 3326046"/>
                  <a:gd name="connsiteX10" fmla="*/ 426018 w 3437627"/>
                  <a:gd name="connsiteY10" fmla="*/ 502489 h 33260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37627" h="3326046">
                    <a:moveTo>
                      <a:pt x="426018" y="502489"/>
                    </a:moveTo>
                    <a:cubicBezTo>
                      <a:pt x="671551" y="268245"/>
                      <a:pt x="1113229" y="23064"/>
                      <a:pt x="1518218" y="1686"/>
                    </a:cubicBezTo>
                    <a:cubicBezTo>
                      <a:pt x="1923207" y="-19692"/>
                      <a:pt x="2545507" y="165375"/>
                      <a:pt x="2855951" y="374219"/>
                    </a:cubicBezTo>
                    <a:cubicBezTo>
                      <a:pt x="3166395" y="583063"/>
                      <a:pt x="3299041" y="933020"/>
                      <a:pt x="3380885" y="1254753"/>
                    </a:cubicBezTo>
                    <a:cubicBezTo>
                      <a:pt x="3462730" y="1576486"/>
                      <a:pt x="3459907" y="2008286"/>
                      <a:pt x="3347018" y="2304619"/>
                    </a:cubicBezTo>
                    <a:cubicBezTo>
                      <a:pt x="3234129" y="2600952"/>
                      <a:pt x="3039395" y="2863420"/>
                      <a:pt x="2703551" y="3032753"/>
                    </a:cubicBezTo>
                    <a:cubicBezTo>
                      <a:pt x="2367707" y="3202086"/>
                      <a:pt x="1718595" y="3357308"/>
                      <a:pt x="1331951" y="3320619"/>
                    </a:cubicBezTo>
                    <a:cubicBezTo>
                      <a:pt x="945307" y="3283930"/>
                      <a:pt x="598174" y="3018641"/>
                      <a:pt x="383685" y="2812619"/>
                    </a:cubicBezTo>
                    <a:cubicBezTo>
                      <a:pt x="169196" y="2606597"/>
                      <a:pt x="101462" y="2318730"/>
                      <a:pt x="45018" y="2084486"/>
                    </a:cubicBezTo>
                    <a:cubicBezTo>
                      <a:pt x="-11426" y="1850242"/>
                      <a:pt x="-18482" y="1670819"/>
                      <a:pt x="45018" y="1407153"/>
                    </a:cubicBezTo>
                    <a:cubicBezTo>
                      <a:pt x="108518" y="1143487"/>
                      <a:pt x="180485" y="736733"/>
                      <a:pt x="426018" y="502489"/>
                    </a:cubicBezTo>
                    <a:close/>
                  </a:path>
                </a:pathLst>
              </a:custGeom>
              <a:solidFill>
                <a:srgbClr val="9999FF"/>
              </a:solidFill>
              <a:ln w="28575">
                <a:solidFill>
                  <a:srgbClr val="9933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8" name="Dowolny kształt: kształt 97">
                <a:extLst>
                  <a:ext uri="{FF2B5EF4-FFF2-40B4-BE49-F238E27FC236}">
                    <a16:creationId xmlns:a16="http://schemas.microsoft.com/office/drawing/2014/main" id="{A7C6B668-3751-B3F2-7277-EC22FC31CF62}"/>
                  </a:ext>
                </a:extLst>
              </p:cNvPr>
              <p:cNvSpPr/>
              <p:nvPr/>
            </p:nvSpPr>
            <p:spPr>
              <a:xfrm rot="3325851">
                <a:off x="4167161" y="1896052"/>
                <a:ext cx="1093663" cy="955431"/>
              </a:xfrm>
              <a:custGeom>
                <a:avLst/>
                <a:gdLst>
                  <a:gd name="connsiteX0" fmla="*/ 698711 w 3070527"/>
                  <a:gd name="connsiteY0" fmla="*/ 48703 h 2487760"/>
                  <a:gd name="connsiteX1" fmla="*/ 2163444 w 3070527"/>
                  <a:gd name="connsiteY1" fmla="*/ 65636 h 2487760"/>
                  <a:gd name="connsiteX2" fmla="*/ 2857711 w 3070527"/>
                  <a:gd name="connsiteY2" fmla="*/ 624436 h 2487760"/>
                  <a:gd name="connsiteX3" fmla="*/ 3069378 w 3070527"/>
                  <a:gd name="connsiteY3" fmla="*/ 1386436 h 2487760"/>
                  <a:gd name="connsiteX4" fmla="*/ 2789978 w 3070527"/>
                  <a:gd name="connsiteY4" fmla="*/ 2012970 h 2487760"/>
                  <a:gd name="connsiteX5" fmla="*/ 1867111 w 3070527"/>
                  <a:gd name="connsiteY5" fmla="*/ 2402436 h 2487760"/>
                  <a:gd name="connsiteX6" fmla="*/ 986578 w 3070527"/>
                  <a:gd name="connsiteY6" fmla="*/ 2453236 h 2487760"/>
                  <a:gd name="connsiteX7" fmla="*/ 283844 w 3070527"/>
                  <a:gd name="connsiteY7" fmla="*/ 1979103 h 2487760"/>
                  <a:gd name="connsiteX8" fmla="*/ 4444 w 3070527"/>
                  <a:gd name="connsiteY8" fmla="*/ 1183236 h 2487760"/>
                  <a:gd name="connsiteX9" fmla="*/ 156844 w 3070527"/>
                  <a:gd name="connsiteY9" fmla="*/ 404303 h 2487760"/>
                  <a:gd name="connsiteX10" fmla="*/ 698711 w 3070527"/>
                  <a:gd name="connsiteY10" fmla="*/ 48703 h 2487760"/>
                  <a:gd name="connsiteX0" fmla="*/ 775466 w 3071082"/>
                  <a:gd name="connsiteY0" fmla="*/ 93851 h 2456708"/>
                  <a:gd name="connsiteX1" fmla="*/ 2163999 w 3071082"/>
                  <a:gd name="connsiteY1" fmla="*/ 34584 h 2456708"/>
                  <a:gd name="connsiteX2" fmla="*/ 2858266 w 3071082"/>
                  <a:gd name="connsiteY2" fmla="*/ 593384 h 2456708"/>
                  <a:gd name="connsiteX3" fmla="*/ 3069933 w 3071082"/>
                  <a:gd name="connsiteY3" fmla="*/ 1355384 h 2456708"/>
                  <a:gd name="connsiteX4" fmla="*/ 2790533 w 3071082"/>
                  <a:gd name="connsiteY4" fmla="*/ 1981918 h 2456708"/>
                  <a:gd name="connsiteX5" fmla="*/ 1867666 w 3071082"/>
                  <a:gd name="connsiteY5" fmla="*/ 2371384 h 2456708"/>
                  <a:gd name="connsiteX6" fmla="*/ 987133 w 3071082"/>
                  <a:gd name="connsiteY6" fmla="*/ 2422184 h 2456708"/>
                  <a:gd name="connsiteX7" fmla="*/ 284399 w 3071082"/>
                  <a:gd name="connsiteY7" fmla="*/ 1948051 h 2456708"/>
                  <a:gd name="connsiteX8" fmla="*/ 4999 w 3071082"/>
                  <a:gd name="connsiteY8" fmla="*/ 1152184 h 2456708"/>
                  <a:gd name="connsiteX9" fmla="*/ 157399 w 3071082"/>
                  <a:gd name="connsiteY9" fmla="*/ 373251 h 2456708"/>
                  <a:gd name="connsiteX10" fmla="*/ 775466 w 3071082"/>
                  <a:gd name="connsiteY10" fmla="*/ 93851 h 2456708"/>
                  <a:gd name="connsiteX0" fmla="*/ 772627 w 3068243"/>
                  <a:gd name="connsiteY0" fmla="*/ 96936 h 2459793"/>
                  <a:gd name="connsiteX1" fmla="*/ 2161160 w 3068243"/>
                  <a:gd name="connsiteY1" fmla="*/ 37669 h 2459793"/>
                  <a:gd name="connsiteX2" fmla="*/ 2855427 w 3068243"/>
                  <a:gd name="connsiteY2" fmla="*/ 596469 h 2459793"/>
                  <a:gd name="connsiteX3" fmla="*/ 3067094 w 3068243"/>
                  <a:gd name="connsiteY3" fmla="*/ 1358469 h 2459793"/>
                  <a:gd name="connsiteX4" fmla="*/ 2787694 w 3068243"/>
                  <a:gd name="connsiteY4" fmla="*/ 1985003 h 2459793"/>
                  <a:gd name="connsiteX5" fmla="*/ 1864827 w 3068243"/>
                  <a:gd name="connsiteY5" fmla="*/ 2374469 h 2459793"/>
                  <a:gd name="connsiteX6" fmla="*/ 984294 w 3068243"/>
                  <a:gd name="connsiteY6" fmla="*/ 2425269 h 2459793"/>
                  <a:gd name="connsiteX7" fmla="*/ 281560 w 3068243"/>
                  <a:gd name="connsiteY7" fmla="*/ 1951136 h 2459793"/>
                  <a:gd name="connsiteX8" fmla="*/ 2160 w 3068243"/>
                  <a:gd name="connsiteY8" fmla="*/ 1155269 h 2459793"/>
                  <a:gd name="connsiteX9" fmla="*/ 247693 w 3068243"/>
                  <a:gd name="connsiteY9" fmla="*/ 469469 h 2459793"/>
                  <a:gd name="connsiteX10" fmla="*/ 772627 w 3068243"/>
                  <a:gd name="connsiteY10" fmla="*/ 96936 h 2459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68243" h="2459793">
                    <a:moveTo>
                      <a:pt x="772627" y="96936"/>
                    </a:moveTo>
                    <a:cubicBezTo>
                      <a:pt x="1091538" y="24969"/>
                      <a:pt x="1814027" y="-45586"/>
                      <a:pt x="2161160" y="37669"/>
                    </a:cubicBezTo>
                    <a:cubicBezTo>
                      <a:pt x="2508293" y="120924"/>
                      <a:pt x="2704438" y="376336"/>
                      <a:pt x="2855427" y="596469"/>
                    </a:cubicBezTo>
                    <a:cubicBezTo>
                      <a:pt x="3006416" y="816602"/>
                      <a:pt x="3078383" y="1127047"/>
                      <a:pt x="3067094" y="1358469"/>
                    </a:cubicBezTo>
                    <a:cubicBezTo>
                      <a:pt x="3055805" y="1589891"/>
                      <a:pt x="2988072" y="1815670"/>
                      <a:pt x="2787694" y="1985003"/>
                    </a:cubicBezTo>
                    <a:cubicBezTo>
                      <a:pt x="2587316" y="2154336"/>
                      <a:pt x="2165394" y="2301091"/>
                      <a:pt x="1864827" y="2374469"/>
                    </a:cubicBezTo>
                    <a:cubicBezTo>
                      <a:pt x="1564260" y="2447847"/>
                      <a:pt x="1248172" y="2495824"/>
                      <a:pt x="984294" y="2425269"/>
                    </a:cubicBezTo>
                    <a:cubicBezTo>
                      <a:pt x="720416" y="2354714"/>
                      <a:pt x="445249" y="2162803"/>
                      <a:pt x="281560" y="1951136"/>
                    </a:cubicBezTo>
                    <a:cubicBezTo>
                      <a:pt x="117871" y="1739469"/>
                      <a:pt x="23327" y="1417736"/>
                      <a:pt x="2160" y="1155269"/>
                    </a:cubicBezTo>
                    <a:cubicBezTo>
                      <a:pt x="-19007" y="892802"/>
                      <a:pt x="119282" y="645858"/>
                      <a:pt x="247693" y="469469"/>
                    </a:cubicBezTo>
                    <a:cubicBezTo>
                      <a:pt x="376104" y="293080"/>
                      <a:pt x="453716" y="168903"/>
                      <a:pt x="772627" y="96936"/>
                    </a:cubicBezTo>
                    <a:close/>
                  </a:path>
                </a:pathLst>
              </a:custGeom>
              <a:solidFill>
                <a:srgbClr val="9966FF"/>
              </a:solidFill>
              <a:ln>
                <a:solidFill>
                  <a:srgbClr val="9933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13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Owal 98">
                <a:extLst>
                  <a:ext uri="{FF2B5EF4-FFF2-40B4-BE49-F238E27FC236}">
                    <a16:creationId xmlns:a16="http://schemas.microsoft.com/office/drawing/2014/main" id="{B18A7AD2-BE56-04D9-AB5A-7D7210A44B2F}"/>
                  </a:ext>
                </a:extLst>
              </p:cNvPr>
              <p:cNvSpPr/>
              <p:nvPr/>
            </p:nvSpPr>
            <p:spPr>
              <a:xfrm>
                <a:off x="5115253" y="1752047"/>
                <a:ext cx="152400" cy="15240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" name="Owal 99">
                <a:extLst>
                  <a:ext uri="{FF2B5EF4-FFF2-40B4-BE49-F238E27FC236}">
                    <a16:creationId xmlns:a16="http://schemas.microsoft.com/office/drawing/2014/main" id="{C1806BC0-2212-F1D6-41DB-FD41676A698F}"/>
                  </a:ext>
                </a:extLst>
              </p:cNvPr>
              <p:cNvSpPr/>
              <p:nvPr/>
            </p:nvSpPr>
            <p:spPr>
              <a:xfrm>
                <a:off x="4064232" y="2463800"/>
                <a:ext cx="68764" cy="6183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Owal 100">
                <a:extLst>
                  <a:ext uri="{FF2B5EF4-FFF2-40B4-BE49-F238E27FC236}">
                    <a16:creationId xmlns:a16="http://schemas.microsoft.com/office/drawing/2014/main" id="{A0768D81-4BAA-B6D8-3CB8-BAA566790943}"/>
                  </a:ext>
                </a:extLst>
              </p:cNvPr>
              <p:cNvSpPr/>
              <p:nvPr/>
            </p:nvSpPr>
            <p:spPr>
              <a:xfrm>
                <a:off x="5299619" y="2471060"/>
                <a:ext cx="68764" cy="6183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" name="Owal 101">
                <a:extLst>
                  <a:ext uri="{FF2B5EF4-FFF2-40B4-BE49-F238E27FC236}">
                    <a16:creationId xmlns:a16="http://schemas.microsoft.com/office/drawing/2014/main" id="{AAF2815C-41AE-16BB-7E38-BA623D2F5813}"/>
                  </a:ext>
                </a:extLst>
              </p:cNvPr>
              <p:cNvSpPr/>
              <p:nvPr/>
            </p:nvSpPr>
            <p:spPr>
              <a:xfrm>
                <a:off x="5207875" y="2748729"/>
                <a:ext cx="152400" cy="15240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Owal 102">
                <a:extLst>
                  <a:ext uri="{FF2B5EF4-FFF2-40B4-BE49-F238E27FC236}">
                    <a16:creationId xmlns:a16="http://schemas.microsoft.com/office/drawing/2014/main" id="{CB33CC3A-01F3-2564-FCDE-E35C4F55C7F3}"/>
                  </a:ext>
                </a:extLst>
              </p:cNvPr>
              <p:cNvSpPr/>
              <p:nvPr/>
            </p:nvSpPr>
            <p:spPr>
              <a:xfrm>
                <a:off x="4150494" y="2804012"/>
                <a:ext cx="152400" cy="15240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4" name="Owal 103">
                <a:extLst>
                  <a:ext uri="{FF2B5EF4-FFF2-40B4-BE49-F238E27FC236}">
                    <a16:creationId xmlns:a16="http://schemas.microsoft.com/office/drawing/2014/main" id="{CE56977C-C15E-6F08-1CCD-F632511D1486}"/>
                  </a:ext>
                </a:extLst>
              </p:cNvPr>
              <p:cNvSpPr/>
              <p:nvPr/>
            </p:nvSpPr>
            <p:spPr>
              <a:xfrm>
                <a:off x="4141297" y="1704306"/>
                <a:ext cx="152400" cy="15240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5" name="Owal 104">
                <a:extLst>
                  <a:ext uri="{FF2B5EF4-FFF2-40B4-BE49-F238E27FC236}">
                    <a16:creationId xmlns:a16="http://schemas.microsoft.com/office/drawing/2014/main" id="{9C4F4ECA-0686-A48D-9C47-5FC5EFC9B2AA}"/>
                  </a:ext>
                </a:extLst>
              </p:cNvPr>
              <p:cNvSpPr/>
              <p:nvPr/>
            </p:nvSpPr>
            <p:spPr>
              <a:xfrm>
                <a:off x="4742031" y="1590040"/>
                <a:ext cx="152400" cy="15240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6" name="Owal 105">
                <a:extLst>
                  <a:ext uri="{FF2B5EF4-FFF2-40B4-BE49-F238E27FC236}">
                    <a16:creationId xmlns:a16="http://schemas.microsoft.com/office/drawing/2014/main" id="{FFE70BED-6BA5-B59F-89AC-D660FE2A3AD2}"/>
                  </a:ext>
                </a:extLst>
              </p:cNvPr>
              <p:cNvSpPr/>
              <p:nvPr/>
            </p:nvSpPr>
            <p:spPr>
              <a:xfrm>
                <a:off x="4528887" y="3064193"/>
                <a:ext cx="68764" cy="6183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Owal 106">
                <a:extLst>
                  <a:ext uri="{FF2B5EF4-FFF2-40B4-BE49-F238E27FC236}">
                    <a16:creationId xmlns:a16="http://schemas.microsoft.com/office/drawing/2014/main" id="{EF4F6810-42EC-F733-EDAC-D52B41D3E952}"/>
                  </a:ext>
                </a:extLst>
              </p:cNvPr>
              <p:cNvSpPr/>
              <p:nvPr/>
            </p:nvSpPr>
            <p:spPr>
              <a:xfrm>
                <a:off x="4860049" y="2956412"/>
                <a:ext cx="68764" cy="6183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8" name="Owal 107">
                <a:extLst>
                  <a:ext uri="{FF2B5EF4-FFF2-40B4-BE49-F238E27FC236}">
                    <a16:creationId xmlns:a16="http://schemas.microsoft.com/office/drawing/2014/main" id="{60896F62-8A28-91AF-795C-7896AB318A06}"/>
                  </a:ext>
                </a:extLst>
              </p:cNvPr>
              <p:cNvSpPr/>
              <p:nvPr/>
            </p:nvSpPr>
            <p:spPr>
              <a:xfrm>
                <a:off x="4045592" y="2144995"/>
                <a:ext cx="68764" cy="6183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Owal 108">
                <a:extLst>
                  <a:ext uri="{FF2B5EF4-FFF2-40B4-BE49-F238E27FC236}">
                    <a16:creationId xmlns:a16="http://schemas.microsoft.com/office/drawing/2014/main" id="{23871483-48E2-27AC-3D17-B7B17A2876F9}"/>
                  </a:ext>
                </a:extLst>
              </p:cNvPr>
              <p:cNvSpPr/>
              <p:nvPr/>
            </p:nvSpPr>
            <p:spPr>
              <a:xfrm>
                <a:off x="5396770" y="2214032"/>
                <a:ext cx="68764" cy="6183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Owal 109">
                <a:extLst>
                  <a:ext uri="{FF2B5EF4-FFF2-40B4-BE49-F238E27FC236}">
                    <a16:creationId xmlns:a16="http://schemas.microsoft.com/office/drawing/2014/main" id="{774DFC90-BCD9-9D41-33E0-AE6BC033995E}"/>
                  </a:ext>
                </a:extLst>
              </p:cNvPr>
              <p:cNvSpPr/>
              <p:nvPr/>
            </p:nvSpPr>
            <p:spPr>
              <a:xfrm>
                <a:off x="5215311" y="2029636"/>
                <a:ext cx="68764" cy="6183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Owal 110">
                <a:extLst>
                  <a:ext uri="{FF2B5EF4-FFF2-40B4-BE49-F238E27FC236}">
                    <a16:creationId xmlns:a16="http://schemas.microsoft.com/office/drawing/2014/main" id="{90C559C6-3ACF-40F2-A079-0CC1DE2FCFE0}"/>
                  </a:ext>
                </a:extLst>
              </p:cNvPr>
              <p:cNvSpPr/>
              <p:nvPr/>
            </p:nvSpPr>
            <p:spPr>
              <a:xfrm>
                <a:off x="4446061" y="1652427"/>
                <a:ext cx="68764" cy="6183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Owal 111">
                <a:extLst>
                  <a:ext uri="{FF2B5EF4-FFF2-40B4-BE49-F238E27FC236}">
                    <a16:creationId xmlns:a16="http://schemas.microsoft.com/office/drawing/2014/main" id="{B520EB4B-F313-2D16-F23D-8E0CC1AFBDD5}"/>
                  </a:ext>
                </a:extLst>
              </p:cNvPr>
              <p:cNvSpPr/>
              <p:nvPr/>
            </p:nvSpPr>
            <p:spPr>
              <a:xfrm>
                <a:off x="4244392" y="3084313"/>
                <a:ext cx="68764" cy="6183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Owal 112">
                <a:extLst>
                  <a:ext uri="{FF2B5EF4-FFF2-40B4-BE49-F238E27FC236}">
                    <a16:creationId xmlns:a16="http://schemas.microsoft.com/office/drawing/2014/main" id="{680597CB-C20C-C2D1-D26E-3B73776F7B6B}"/>
                  </a:ext>
                </a:extLst>
              </p:cNvPr>
              <p:cNvSpPr/>
              <p:nvPr/>
            </p:nvSpPr>
            <p:spPr>
              <a:xfrm>
                <a:off x="3977504" y="2707346"/>
                <a:ext cx="68764" cy="61830"/>
              </a:xfrm>
              <a:prstGeom prst="ellipse">
                <a:avLst/>
              </a:prstGeom>
              <a:solidFill>
                <a:srgbClr val="9966FF"/>
              </a:solidFill>
              <a:ln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" name="pole tekstowe 2">
              <a:extLst>
                <a:ext uri="{FF2B5EF4-FFF2-40B4-BE49-F238E27FC236}">
                  <a16:creationId xmlns:a16="http://schemas.microsoft.com/office/drawing/2014/main" id="{134EA354-6A2D-0911-962E-D8549B5EDC84}"/>
                </a:ext>
              </a:extLst>
            </p:cNvPr>
            <p:cNvSpPr txBox="1"/>
            <p:nvPr/>
          </p:nvSpPr>
          <p:spPr>
            <a:xfrm>
              <a:off x="6874804" y="4688139"/>
              <a:ext cx="6215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SIRP</a:t>
              </a:r>
              <a:r>
                <a:rPr lang="el-GR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EC702A5D-F882-D409-F2E3-D674FE3803BF}"/>
                </a:ext>
              </a:extLst>
            </p:cNvPr>
            <p:cNvSpPr txBox="1"/>
            <p:nvPr/>
          </p:nvSpPr>
          <p:spPr>
            <a:xfrm>
              <a:off x="5330425" y="4178722"/>
              <a:ext cx="6764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CD 47</a:t>
              </a:r>
            </a:p>
          </p:txBody>
        </p:sp>
        <p:grpSp>
          <p:nvGrpSpPr>
            <p:cNvPr id="5" name="Grupa 4">
              <a:extLst>
                <a:ext uri="{FF2B5EF4-FFF2-40B4-BE49-F238E27FC236}">
                  <a16:creationId xmlns:a16="http://schemas.microsoft.com/office/drawing/2014/main" id="{B095F363-2C74-B567-29FD-6170DE7910CC}"/>
                </a:ext>
              </a:extLst>
            </p:cNvPr>
            <p:cNvGrpSpPr/>
            <p:nvPr/>
          </p:nvGrpSpPr>
          <p:grpSpPr>
            <a:xfrm rot="1432781">
              <a:off x="5887615" y="4375288"/>
              <a:ext cx="540434" cy="213947"/>
              <a:chOff x="2356475" y="1706199"/>
              <a:chExt cx="250201" cy="99049"/>
            </a:xfrm>
            <a:solidFill>
              <a:srgbClr val="33CCFF"/>
            </a:solidFill>
          </p:grpSpPr>
          <p:sp>
            <p:nvSpPr>
              <p:cNvPr id="7" name="Znak minus 6">
                <a:extLst>
                  <a:ext uri="{FF2B5EF4-FFF2-40B4-BE49-F238E27FC236}">
                    <a16:creationId xmlns:a16="http://schemas.microsoft.com/office/drawing/2014/main" id="{F08FEC7A-9E09-E8C2-8357-E6514AD5B5C6}"/>
                  </a:ext>
                </a:extLst>
              </p:cNvPr>
              <p:cNvSpPr/>
              <p:nvPr/>
            </p:nvSpPr>
            <p:spPr>
              <a:xfrm>
                <a:off x="2356475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Schemat blokowy: łącznik 8">
                <a:extLst>
                  <a:ext uri="{FF2B5EF4-FFF2-40B4-BE49-F238E27FC236}">
                    <a16:creationId xmlns:a16="http://schemas.microsoft.com/office/drawing/2014/main" id="{3331D57A-D036-7DAB-070F-48B0CF013CA0}"/>
                  </a:ext>
                </a:extLst>
              </p:cNvPr>
              <p:cNvSpPr/>
              <p:nvPr/>
            </p:nvSpPr>
            <p:spPr>
              <a:xfrm>
                <a:off x="2528178" y="1717441"/>
                <a:ext cx="78498" cy="76564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0" name="Grupa 9">
              <a:extLst>
                <a:ext uri="{FF2B5EF4-FFF2-40B4-BE49-F238E27FC236}">
                  <a16:creationId xmlns:a16="http://schemas.microsoft.com/office/drawing/2014/main" id="{3B36EF29-47B1-C81B-F466-17869EB974A2}"/>
                </a:ext>
              </a:extLst>
            </p:cNvPr>
            <p:cNvGrpSpPr/>
            <p:nvPr/>
          </p:nvGrpSpPr>
          <p:grpSpPr>
            <a:xfrm rot="8876519">
              <a:off x="2754136" y="4347509"/>
              <a:ext cx="540434" cy="213946"/>
              <a:chOff x="2680132" y="1706199"/>
              <a:chExt cx="236308" cy="99049"/>
            </a:xfrm>
            <a:solidFill>
              <a:srgbClr val="FF3300"/>
            </a:solidFill>
          </p:grpSpPr>
          <p:sp>
            <p:nvSpPr>
              <p:cNvPr id="11" name="Księżyc 10">
                <a:extLst>
                  <a:ext uri="{FF2B5EF4-FFF2-40B4-BE49-F238E27FC236}">
                    <a16:creationId xmlns:a16="http://schemas.microsoft.com/office/drawing/2014/main" id="{F37977D6-FC2E-424A-810E-A5326751F263}"/>
                  </a:ext>
                </a:extLst>
              </p:cNvPr>
              <p:cNvSpPr/>
              <p:nvPr/>
            </p:nvSpPr>
            <p:spPr>
              <a:xfrm rot="10800000">
                <a:off x="2680132" y="1717441"/>
                <a:ext cx="45719" cy="76564"/>
              </a:xfrm>
              <a:prstGeom prst="mo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Znak minus 12">
                <a:extLst>
                  <a:ext uri="{FF2B5EF4-FFF2-40B4-BE49-F238E27FC236}">
                    <a16:creationId xmlns:a16="http://schemas.microsoft.com/office/drawing/2014/main" id="{80EBFD36-00B4-040D-CF2D-1805F465BD4B}"/>
                  </a:ext>
                </a:extLst>
              </p:cNvPr>
              <p:cNvSpPr/>
              <p:nvPr/>
            </p:nvSpPr>
            <p:spPr>
              <a:xfrm>
                <a:off x="2682173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8AFF7365-A967-525F-955A-9A450C6F41B0}"/>
                </a:ext>
              </a:extLst>
            </p:cNvPr>
            <p:cNvGrpSpPr/>
            <p:nvPr/>
          </p:nvGrpSpPr>
          <p:grpSpPr>
            <a:xfrm rot="19235096">
              <a:off x="6027020" y="2690379"/>
              <a:ext cx="540434" cy="213946"/>
              <a:chOff x="2680132" y="1706199"/>
              <a:chExt cx="236308" cy="99049"/>
            </a:xfrm>
            <a:solidFill>
              <a:srgbClr val="FF3300"/>
            </a:solidFill>
          </p:grpSpPr>
          <p:sp>
            <p:nvSpPr>
              <p:cNvPr id="18" name="Księżyc 17">
                <a:extLst>
                  <a:ext uri="{FF2B5EF4-FFF2-40B4-BE49-F238E27FC236}">
                    <a16:creationId xmlns:a16="http://schemas.microsoft.com/office/drawing/2014/main" id="{683ACC10-86C0-50F1-FA35-A25B956B5990}"/>
                  </a:ext>
                </a:extLst>
              </p:cNvPr>
              <p:cNvSpPr/>
              <p:nvPr/>
            </p:nvSpPr>
            <p:spPr>
              <a:xfrm rot="10800000">
                <a:off x="2680132" y="1717441"/>
                <a:ext cx="45719" cy="76564"/>
              </a:xfrm>
              <a:prstGeom prst="mo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Znak minus 19">
                <a:extLst>
                  <a:ext uri="{FF2B5EF4-FFF2-40B4-BE49-F238E27FC236}">
                    <a16:creationId xmlns:a16="http://schemas.microsoft.com/office/drawing/2014/main" id="{FCC8D321-8FFD-80A2-C233-2FA4B631B617}"/>
                  </a:ext>
                </a:extLst>
              </p:cNvPr>
              <p:cNvSpPr/>
              <p:nvPr/>
            </p:nvSpPr>
            <p:spPr>
              <a:xfrm>
                <a:off x="2682173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2" name="Grupa 21">
              <a:extLst>
                <a:ext uri="{FF2B5EF4-FFF2-40B4-BE49-F238E27FC236}">
                  <a16:creationId xmlns:a16="http://schemas.microsoft.com/office/drawing/2014/main" id="{5F98F09C-B7DB-318D-DE42-6AFAE2FE868D}"/>
                </a:ext>
              </a:extLst>
            </p:cNvPr>
            <p:cNvGrpSpPr/>
            <p:nvPr/>
          </p:nvGrpSpPr>
          <p:grpSpPr>
            <a:xfrm rot="19234511">
              <a:off x="5595212" y="3062301"/>
              <a:ext cx="540434" cy="213947"/>
              <a:chOff x="2356475" y="1706199"/>
              <a:chExt cx="250201" cy="99049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23" name="Znak minus 22">
                <a:extLst>
                  <a:ext uri="{FF2B5EF4-FFF2-40B4-BE49-F238E27FC236}">
                    <a16:creationId xmlns:a16="http://schemas.microsoft.com/office/drawing/2014/main" id="{040D2F8F-A425-1C5D-4EEC-F66F38C42C4D}"/>
                  </a:ext>
                </a:extLst>
              </p:cNvPr>
              <p:cNvSpPr/>
              <p:nvPr/>
            </p:nvSpPr>
            <p:spPr>
              <a:xfrm>
                <a:off x="2356475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Schemat blokowy: łącznik 24">
                <a:extLst>
                  <a:ext uri="{FF2B5EF4-FFF2-40B4-BE49-F238E27FC236}">
                    <a16:creationId xmlns:a16="http://schemas.microsoft.com/office/drawing/2014/main" id="{4D31E932-976D-2118-3028-6C5495565C10}"/>
                  </a:ext>
                </a:extLst>
              </p:cNvPr>
              <p:cNvSpPr/>
              <p:nvPr/>
            </p:nvSpPr>
            <p:spPr>
              <a:xfrm>
                <a:off x="2528178" y="1717441"/>
                <a:ext cx="78498" cy="76564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6" name="pole tekstowe 25">
              <a:extLst>
                <a:ext uri="{FF2B5EF4-FFF2-40B4-BE49-F238E27FC236}">
                  <a16:creationId xmlns:a16="http://schemas.microsoft.com/office/drawing/2014/main" id="{40B95945-3BC9-3E52-9A56-A9E6B00838C2}"/>
                </a:ext>
              </a:extLst>
            </p:cNvPr>
            <p:cNvSpPr txBox="1"/>
            <p:nvPr/>
          </p:nvSpPr>
          <p:spPr>
            <a:xfrm>
              <a:off x="2430458" y="4450404"/>
              <a:ext cx="6901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PD-1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pole tekstowe 29">
              <a:extLst>
                <a:ext uri="{FF2B5EF4-FFF2-40B4-BE49-F238E27FC236}">
                  <a16:creationId xmlns:a16="http://schemas.microsoft.com/office/drawing/2014/main" id="{FD11C615-1AF4-F72E-F56A-27A2278DF6F8}"/>
                </a:ext>
              </a:extLst>
            </p:cNvPr>
            <p:cNvSpPr txBox="1"/>
            <p:nvPr/>
          </p:nvSpPr>
          <p:spPr>
            <a:xfrm>
              <a:off x="6301473" y="2448696"/>
              <a:ext cx="5497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PD-1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pole tekstowe 30">
              <a:extLst>
                <a:ext uri="{FF2B5EF4-FFF2-40B4-BE49-F238E27FC236}">
                  <a16:creationId xmlns:a16="http://schemas.microsoft.com/office/drawing/2014/main" id="{D6B34D63-2B7D-C78B-B271-4D33851476B2}"/>
                </a:ext>
              </a:extLst>
            </p:cNvPr>
            <p:cNvSpPr txBox="1"/>
            <p:nvPr/>
          </p:nvSpPr>
          <p:spPr>
            <a:xfrm>
              <a:off x="3985963" y="3839360"/>
              <a:ext cx="8575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PD-L1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pole tekstowe 31">
              <a:extLst>
                <a:ext uri="{FF2B5EF4-FFF2-40B4-BE49-F238E27FC236}">
                  <a16:creationId xmlns:a16="http://schemas.microsoft.com/office/drawing/2014/main" id="{73F30088-656D-442B-D1C5-6DCEA1E49350}"/>
                </a:ext>
              </a:extLst>
            </p:cNvPr>
            <p:cNvSpPr txBox="1"/>
            <p:nvPr/>
          </p:nvSpPr>
          <p:spPr>
            <a:xfrm>
              <a:off x="5199591" y="3246659"/>
              <a:ext cx="8575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PD-L1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3" name="Grupa 32">
              <a:extLst>
                <a:ext uri="{FF2B5EF4-FFF2-40B4-BE49-F238E27FC236}">
                  <a16:creationId xmlns:a16="http://schemas.microsoft.com/office/drawing/2014/main" id="{5856CA89-7AC9-688D-8030-24D229646A05}"/>
                </a:ext>
              </a:extLst>
            </p:cNvPr>
            <p:cNvGrpSpPr/>
            <p:nvPr/>
          </p:nvGrpSpPr>
          <p:grpSpPr>
            <a:xfrm rot="20054024">
              <a:off x="3575596" y="4335452"/>
              <a:ext cx="540434" cy="213946"/>
              <a:chOff x="2680132" y="1706199"/>
              <a:chExt cx="236308" cy="99049"/>
            </a:xfrm>
            <a:solidFill>
              <a:srgbClr val="8ED973"/>
            </a:solidFill>
          </p:grpSpPr>
          <p:sp>
            <p:nvSpPr>
              <p:cNvPr id="34" name="Księżyc 33">
                <a:extLst>
                  <a:ext uri="{FF2B5EF4-FFF2-40B4-BE49-F238E27FC236}">
                    <a16:creationId xmlns:a16="http://schemas.microsoft.com/office/drawing/2014/main" id="{15F8E099-F47B-D100-9782-01E435A7972C}"/>
                  </a:ext>
                </a:extLst>
              </p:cNvPr>
              <p:cNvSpPr/>
              <p:nvPr/>
            </p:nvSpPr>
            <p:spPr>
              <a:xfrm rot="10800000">
                <a:off x="2680132" y="1717441"/>
                <a:ext cx="45719" cy="76564"/>
              </a:xfrm>
              <a:prstGeom prst="mo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Znak minus 34">
                <a:extLst>
                  <a:ext uri="{FF2B5EF4-FFF2-40B4-BE49-F238E27FC236}">
                    <a16:creationId xmlns:a16="http://schemas.microsoft.com/office/drawing/2014/main" id="{2B12F5E6-5099-9C49-800D-E0C1FAD3274B}"/>
                  </a:ext>
                </a:extLst>
              </p:cNvPr>
              <p:cNvSpPr/>
              <p:nvPr/>
            </p:nvSpPr>
            <p:spPr>
              <a:xfrm>
                <a:off x="2682173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6" name="Grupa 35">
              <a:extLst>
                <a:ext uri="{FF2B5EF4-FFF2-40B4-BE49-F238E27FC236}">
                  <a16:creationId xmlns:a16="http://schemas.microsoft.com/office/drawing/2014/main" id="{BF260992-AD5F-D093-5DE7-40B8970ED16F}"/>
                </a:ext>
              </a:extLst>
            </p:cNvPr>
            <p:cNvGrpSpPr/>
            <p:nvPr/>
          </p:nvGrpSpPr>
          <p:grpSpPr>
            <a:xfrm rot="19974289">
              <a:off x="2930463" y="4630778"/>
              <a:ext cx="540434" cy="213947"/>
              <a:chOff x="2356475" y="1706199"/>
              <a:chExt cx="250201" cy="99049"/>
            </a:xfrm>
            <a:solidFill>
              <a:srgbClr val="DE84D3"/>
            </a:solidFill>
          </p:grpSpPr>
          <p:sp>
            <p:nvSpPr>
              <p:cNvPr id="37" name="Znak minus 36">
                <a:extLst>
                  <a:ext uri="{FF2B5EF4-FFF2-40B4-BE49-F238E27FC236}">
                    <a16:creationId xmlns:a16="http://schemas.microsoft.com/office/drawing/2014/main" id="{3C684A59-AE8E-2777-E730-2E536B56B125}"/>
                  </a:ext>
                </a:extLst>
              </p:cNvPr>
              <p:cNvSpPr/>
              <p:nvPr/>
            </p:nvSpPr>
            <p:spPr>
              <a:xfrm>
                <a:off x="2356475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Schemat blokowy: łącznik 37">
                <a:extLst>
                  <a:ext uri="{FF2B5EF4-FFF2-40B4-BE49-F238E27FC236}">
                    <a16:creationId xmlns:a16="http://schemas.microsoft.com/office/drawing/2014/main" id="{CA48CBFA-C53B-DD68-624D-D5F1563EFE8C}"/>
                  </a:ext>
                </a:extLst>
              </p:cNvPr>
              <p:cNvSpPr/>
              <p:nvPr/>
            </p:nvSpPr>
            <p:spPr>
              <a:xfrm>
                <a:off x="2528178" y="1717441"/>
                <a:ext cx="78498" cy="76564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9" name="pole tekstowe 38">
              <a:extLst>
                <a:ext uri="{FF2B5EF4-FFF2-40B4-BE49-F238E27FC236}">
                  <a16:creationId xmlns:a16="http://schemas.microsoft.com/office/drawing/2014/main" id="{1D2E7961-A26F-D6EC-9AC4-DEFECC6566EC}"/>
                </a:ext>
              </a:extLst>
            </p:cNvPr>
            <p:cNvSpPr txBox="1"/>
            <p:nvPr/>
          </p:nvSpPr>
          <p:spPr>
            <a:xfrm>
              <a:off x="2493374" y="4682909"/>
              <a:ext cx="7474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Gal-9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pole tekstowe 39">
              <a:extLst>
                <a:ext uri="{FF2B5EF4-FFF2-40B4-BE49-F238E27FC236}">
                  <a16:creationId xmlns:a16="http://schemas.microsoft.com/office/drawing/2014/main" id="{31B834E4-A23C-8753-A3FE-0BA27E994CF3}"/>
                </a:ext>
              </a:extLst>
            </p:cNvPr>
            <p:cNvSpPr txBox="1"/>
            <p:nvPr/>
          </p:nvSpPr>
          <p:spPr>
            <a:xfrm>
              <a:off x="3996780" y="4153880"/>
              <a:ext cx="8196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TIM-3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1" name="Grupa 40">
              <a:extLst>
                <a:ext uri="{FF2B5EF4-FFF2-40B4-BE49-F238E27FC236}">
                  <a16:creationId xmlns:a16="http://schemas.microsoft.com/office/drawing/2014/main" id="{804256F9-E154-48FD-1441-FD7BB4F30E49}"/>
                </a:ext>
              </a:extLst>
            </p:cNvPr>
            <p:cNvGrpSpPr/>
            <p:nvPr/>
          </p:nvGrpSpPr>
          <p:grpSpPr>
            <a:xfrm rot="3389598">
              <a:off x="3871759" y="3117163"/>
              <a:ext cx="540434" cy="213946"/>
              <a:chOff x="2680132" y="1706199"/>
              <a:chExt cx="236308" cy="99049"/>
            </a:xfrm>
            <a:solidFill>
              <a:srgbClr val="8ED973"/>
            </a:solidFill>
          </p:grpSpPr>
          <p:sp>
            <p:nvSpPr>
              <p:cNvPr id="42" name="Księżyc 41">
                <a:extLst>
                  <a:ext uri="{FF2B5EF4-FFF2-40B4-BE49-F238E27FC236}">
                    <a16:creationId xmlns:a16="http://schemas.microsoft.com/office/drawing/2014/main" id="{6301F741-DFF4-0B14-3144-4DAC97432ED9}"/>
                  </a:ext>
                </a:extLst>
              </p:cNvPr>
              <p:cNvSpPr/>
              <p:nvPr/>
            </p:nvSpPr>
            <p:spPr>
              <a:xfrm rot="10800000">
                <a:off x="2680132" y="1717441"/>
                <a:ext cx="45719" cy="76564"/>
              </a:xfrm>
              <a:prstGeom prst="mo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Znak minus 42">
                <a:extLst>
                  <a:ext uri="{FF2B5EF4-FFF2-40B4-BE49-F238E27FC236}">
                    <a16:creationId xmlns:a16="http://schemas.microsoft.com/office/drawing/2014/main" id="{0514C871-CB48-EE85-29AF-0951E658D9B7}"/>
                  </a:ext>
                </a:extLst>
              </p:cNvPr>
              <p:cNvSpPr/>
              <p:nvPr/>
            </p:nvSpPr>
            <p:spPr>
              <a:xfrm>
                <a:off x="2682173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4" name="Grupa 43">
              <a:extLst>
                <a:ext uri="{FF2B5EF4-FFF2-40B4-BE49-F238E27FC236}">
                  <a16:creationId xmlns:a16="http://schemas.microsoft.com/office/drawing/2014/main" id="{2D00BDDE-2F8E-8A40-3D71-D481B69BD907}"/>
                </a:ext>
              </a:extLst>
            </p:cNvPr>
            <p:cNvGrpSpPr/>
            <p:nvPr/>
          </p:nvGrpSpPr>
          <p:grpSpPr>
            <a:xfrm rot="3072283">
              <a:off x="3495589" y="2621530"/>
              <a:ext cx="540434" cy="213947"/>
              <a:chOff x="2356475" y="1706199"/>
              <a:chExt cx="250201" cy="99049"/>
            </a:xfrm>
            <a:solidFill>
              <a:srgbClr val="DE84D3"/>
            </a:solidFill>
          </p:grpSpPr>
          <p:sp>
            <p:nvSpPr>
              <p:cNvPr id="45" name="Znak minus 44">
                <a:extLst>
                  <a:ext uri="{FF2B5EF4-FFF2-40B4-BE49-F238E27FC236}">
                    <a16:creationId xmlns:a16="http://schemas.microsoft.com/office/drawing/2014/main" id="{BFCB89BD-D9F6-F496-1A89-124B57E50007}"/>
                  </a:ext>
                </a:extLst>
              </p:cNvPr>
              <p:cNvSpPr/>
              <p:nvPr/>
            </p:nvSpPr>
            <p:spPr>
              <a:xfrm>
                <a:off x="2356475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Schemat blokowy: łącznik 45">
                <a:extLst>
                  <a:ext uri="{FF2B5EF4-FFF2-40B4-BE49-F238E27FC236}">
                    <a16:creationId xmlns:a16="http://schemas.microsoft.com/office/drawing/2014/main" id="{69196A10-2790-2595-FACA-64B4B2F8DB45}"/>
                  </a:ext>
                </a:extLst>
              </p:cNvPr>
              <p:cNvSpPr/>
              <p:nvPr/>
            </p:nvSpPr>
            <p:spPr>
              <a:xfrm>
                <a:off x="2528178" y="1717441"/>
                <a:ext cx="78498" cy="76564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7" name="pole tekstowe 46">
              <a:extLst>
                <a:ext uri="{FF2B5EF4-FFF2-40B4-BE49-F238E27FC236}">
                  <a16:creationId xmlns:a16="http://schemas.microsoft.com/office/drawing/2014/main" id="{012F366D-009B-E25C-A966-AB8D30655A4E}"/>
                </a:ext>
              </a:extLst>
            </p:cNvPr>
            <p:cNvSpPr txBox="1"/>
            <p:nvPr/>
          </p:nvSpPr>
          <p:spPr>
            <a:xfrm>
              <a:off x="4166725" y="3447369"/>
              <a:ext cx="9244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TIM-3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pole tekstowe 47">
              <a:extLst>
                <a:ext uri="{FF2B5EF4-FFF2-40B4-BE49-F238E27FC236}">
                  <a16:creationId xmlns:a16="http://schemas.microsoft.com/office/drawing/2014/main" id="{2483F704-66C5-9C8F-A6A1-3F8F308B15B5}"/>
                </a:ext>
              </a:extLst>
            </p:cNvPr>
            <p:cNvSpPr txBox="1"/>
            <p:nvPr/>
          </p:nvSpPr>
          <p:spPr>
            <a:xfrm>
              <a:off x="3200055" y="2301989"/>
              <a:ext cx="5624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Gal-9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9" name="Grupa 48">
              <a:extLst>
                <a:ext uri="{FF2B5EF4-FFF2-40B4-BE49-F238E27FC236}">
                  <a16:creationId xmlns:a16="http://schemas.microsoft.com/office/drawing/2014/main" id="{E1F9499A-52CD-5917-DCFD-48DB96A55C74}"/>
                </a:ext>
              </a:extLst>
            </p:cNvPr>
            <p:cNvGrpSpPr/>
            <p:nvPr/>
          </p:nvGrpSpPr>
          <p:grpSpPr>
            <a:xfrm rot="14049007">
              <a:off x="3771396" y="2513728"/>
              <a:ext cx="540434" cy="213946"/>
              <a:chOff x="2680132" y="1706199"/>
              <a:chExt cx="236308" cy="99049"/>
            </a:xfrm>
            <a:solidFill>
              <a:srgbClr val="FFC000"/>
            </a:solidFill>
          </p:grpSpPr>
          <p:sp>
            <p:nvSpPr>
              <p:cNvPr id="50" name="Księżyc 49">
                <a:extLst>
                  <a:ext uri="{FF2B5EF4-FFF2-40B4-BE49-F238E27FC236}">
                    <a16:creationId xmlns:a16="http://schemas.microsoft.com/office/drawing/2014/main" id="{A4EBFA9C-7F0F-5E5E-828E-1C37AD1AA296}"/>
                  </a:ext>
                </a:extLst>
              </p:cNvPr>
              <p:cNvSpPr/>
              <p:nvPr/>
            </p:nvSpPr>
            <p:spPr>
              <a:xfrm rot="10800000">
                <a:off x="2680132" y="1717441"/>
                <a:ext cx="45719" cy="76564"/>
              </a:xfrm>
              <a:prstGeom prst="mo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Znak minus 50">
                <a:extLst>
                  <a:ext uri="{FF2B5EF4-FFF2-40B4-BE49-F238E27FC236}">
                    <a16:creationId xmlns:a16="http://schemas.microsoft.com/office/drawing/2014/main" id="{055FD230-95F4-CA07-8AA7-51D1651E3853}"/>
                  </a:ext>
                </a:extLst>
              </p:cNvPr>
              <p:cNvSpPr/>
              <p:nvPr/>
            </p:nvSpPr>
            <p:spPr>
              <a:xfrm>
                <a:off x="2682173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2" name="Grupa 51">
              <a:extLst>
                <a:ext uri="{FF2B5EF4-FFF2-40B4-BE49-F238E27FC236}">
                  <a16:creationId xmlns:a16="http://schemas.microsoft.com/office/drawing/2014/main" id="{E2D9F16A-C700-B474-843C-226E0C51642D}"/>
                </a:ext>
              </a:extLst>
            </p:cNvPr>
            <p:cNvGrpSpPr/>
            <p:nvPr/>
          </p:nvGrpSpPr>
          <p:grpSpPr>
            <a:xfrm rot="13941262">
              <a:off x="4121394" y="2983007"/>
              <a:ext cx="540434" cy="213947"/>
              <a:chOff x="2356475" y="1706199"/>
              <a:chExt cx="250201" cy="99049"/>
            </a:xfrm>
          </p:grpSpPr>
          <p:sp>
            <p:nvSpPr>
              <p:cNvPr id="53" name="Znak minus 52">
                <a:extLst>
                  <a:ext uri="{FF2B5EF4-FFF2-40B4-BE49-F238E27FC236}">
                    <a16:creationId xmlns:a16="http://schemas.microsoft.com/office/drawing/2014/main" id="{0F5A8F5D-2874-7AE2-20F5-48E4EBBA4324}"/>
                  </a:ext>
                </a:extLst>
              </p:cNvPr>
              <p:cNvSpPr/>
              <p:nvPr/>
            </p:nvSpPr>
            <p:spPr>
              <a:xfrm>
                <a:off x="2356475" y="1706199"/>
                <a:ext cx="234267" cy="99049"/>
              </a:xfrm>
              <a:prstGeom prst="mathMinus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Schemat blokowy: łącznik 53">
                <a:extLst>
                  <a:ext uri="{FF2B5EF4-FFF2-40B4-BE49-F238E27FC236}">
                    <a16:creationId xmlns:a16="http://schemas.microsoft.com/office/drawing/2014/main" id="{E939A0FE-FBDA-977D-D5F3-B793CBC70FF3}"/>
                  </a:ext>
                </a:extLst>
              </p:cNvPr>
              <p:cNvSpPr/>
              <p:nvPr/>
            </p:nvSpPr>
            <p:spPr>
              <a:xfrm>
                <a:off x="2528178" y="1717441"/>
                <a:ext cx="78498" cy="76564"/>
              </a:xfrm>
              <a:prstGeom prst="flowChartConnector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5" name="pole tekstowe 54">
              <a:extLst>
                <a:ext uri="{FF2B5EF4-FFF2-40B4-BE49-F238E27FC236}">
                  <a16:creationId xmlns:a16="http://schemas.microsoft.com/office/drawing/2014/main" id="{3804ED77-E338-9E1C-80F1-4284E116B463}"/>
                </a:ext>
              </a:extLst>
            </p:cNvPr>
            <p:cNvSpPr txBox="1"/>
            <p:nvPr/>
          </p:nvSpPr>
          <p:spPr>
            <a:xfrm>
              <a:off x="3588915" y="2244923"/>
              <a:ext cx="6706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LAG-3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pole tekstowe 56">
              <a:extLst>
                <a:ext uri="{FF2B5EF4-FFF2-40B4-BE49-F238E27FC236}">
                  <a16:creationId xmlns:a16="http://schemas.microsoft.com/office/drawing/2014/main" id="{92E67E03-E039-A320-CB37-68268DCB7C1E}"/>
                </a:ext>
              </a:extLst>
            </p:cNvPr>
            <p:cNvSpPr txBox="1"/>
            <p:nvPr/>
          </p:nvSpPr>
          <p:spPr>
            <a:xfrm>
              <a:off x="4370349" y="3248898"/>
              <a:ext cx="721289" cy="280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MHC II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8" name="Grupa 57">
              <a:extLst>
                <a:ext uri="{FF2B5EF4-FFF2-40B4-BE49-F238E27FC236}">
                  <a16:creationId xmlns:a16="http://schemas.microsoft.com/office/drawing/2014/main" id="{B6EF2471-2F50-F046-2400-EDF34278C504}"/>
                </a:ext>
              </a:extLst>
            </p:cNvPr>
            <p:cNvGrpSpPr/>
            <p:nvPr/>
          </p:nvGrpSpPr>
          <p:grpSpPr>
            <a:xfrm rot="10800000">
              <a:off x="2984022" y="5268973"/>
              <a:ext cx="540434" cy="213946"/>
              <a:chOff x="2680132" y="1706199"/>
              <a:chExt cx="236308" cy="99049"/>
            </a:xfrm>
            <a:solidFill>
              <a:srgbClr val="FFC000"/>
            </a:solidFill>
          </p:grpSpPr>
          <p:sp>
            <p:nvSpPr>
              <p:cNvPr id="59" name="Księżyc 58">
                <a:extLst>
                  <a:ext uri="{FF2B5EF4-FFF2-40B4-BE49-F238E27FC236}">
                    <a16:creationId xmlns:a16="http://schemas.microsoft.com/office/drawing/2014/main" id="{BAB2A656-F62A-6377-402A-D816ED4A763B}"/>
                  </a:ext>
                </a:extLst>
              </p:cNvPr>
              <p:cNvSpPr/>
              <p:nvPr/>
            </p:nvSpPr>
            <p:spPr>
              <a:xfrm rot="10800000">
                <a:off x="2680132" y="1717441"/>
                <a:ext cx="45719" cy="76564"/>
              </a:xfrm>
              <a:prstGeom prst="mo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Znak minus 77">
                <a:extLst>
                  <a:ext uri="{FF2B5EF4-FFF2-40B4-BE49-F238E27FC236}">
                    <a16:creationId xmlns:a16="http://schemas.microsoft.com/office/drawing/2014/main" id="{A9A19290-5CE7-F269-F998-17FA8E65B9E8}"/>
                  </a:ext>
                </a:extLst>
              </p:cNvPr>
              <p:cNvSpPr/>
              <p:nvPr/>
            </p:nvSpPr>
            <p:spPr>
              <a:xfrm>
                <a:off x="2682173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82" name="pole tekstowe 81">
              <a:extLst>
                <a:ext uri="{FF2B5EF4-FFF2-40B4-BE49-F238E27FC236}">
                  <a16:creationId xmlns:a16="http://schemas.microsoft.com/office/drawing/2014/main" id="{4A696FDC-8A02-8083-08D3-60A690C9D5E2}"/>
                </a:ext>
              </a:extLst>
            </p:cNvPr>
            <p:cNvSpPr txBox="1"/>
            <p:nvPr/>
          </p:nvSpPr>
          <p:spPr>
            <a:xfrm>
              <a:off x="2460266" y="5235726"/>
              <a:ext cx="6934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LAG-3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7" name="Grupa 86">
              <a:extLst>
                <a:ext uri="{FF2B5EF4-FFF2-40B4-BE49-F238E27FC236}">
                  <a16:creationId xmlns:a16="http://schemas.microsoft.com/office/drawing/2014/main" id="{40591C0E-0B75-6A0D-85C8-7162FBA72C45}"/>
                </a:ext>
              </a:extLst>
            </p:cNvPr>
            <p:cNvGrpSpPr/>
            <p:nvPr/>
          </p:nvGrpSpPr>
          <p:grpSpPr>
            <a:xfrm rot="9862013">
              <a:off x="3015289" y="4895571"/>
              <a:ext cx="540434" cy="213946"/>
              <a:chOff x="2680132" y="1706199"/>
              <a:chExt cx="236308" cy="99049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14" name="Księżyc 113">
                <a:extLst>
                  <a:ext uri="{FF2B5EF4-FFF2-40B4-BE49-F238E27FC236}">
                    <a16:creationId xmlns:a16="http://schemas.microsoft.com/office/drawing/2014/main" id="{2EBFD372-9135-8CDC-9D07-8D619CF122FB}"/>
                  </a:ext>
                </a:extLst>
              </p:cNvPr>
              <p:cNvSpPr/>
              <p:nvPr/>
            </p:nvSpPr>
            <p:spPr>
              <a:xfrm rot="10800000">
                <a:off x="2680132" y="1717441"/>
                <a:ext cx="45719" cy="76564"/>
              </a:xfrm>
              <a:prstGeom prst="mo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Znak minus 114">
                <a:extLst>
                  <a:ext uri="{FF2B5EF4-FFF2-40B4-BE49-F238E27FC236}">
                    <a16:creationId xmlns:a16="http://schemas.microsoft.com/office/drawing/2014/main" id="{B4545604-06CB-EA61-8E57-73935210A564}"/>
                  </a:ext>
                </a:extLst>
              </p:cNvPr>
              <p:cNvSpPr/>
              <p:nvPr/>
            </p:nvSpPr>
            <p:spPr>
              <a:xfrm>
                <a:off x="2682173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6" name="Grupa 115">
              <a:extLst>
                <a:ext uri="{FF2B5EF4-FFF2-40B4-BE49-F238E27FC236}">
                  <a16:creationId xmlns:a16="http://schemas.microsoft.com/office/drawing/2014/main" id="{11D9E3C1-6BCD-A875-CB31-1063B1966B12}"/>
                </a:ext>
              </a:extLst>
            </p:cNvPr>
            <p:cNvGrpSpPr/>
            <p:nvPr/>
          </p:nvGrpSpPr>
          <p:grpSpPr>
            <a:xfrm rot="9241119">
              <a:off x="3762169" y="4613486"/>
              <a:ext cx="540434" cy="213947"/>
              <a:chOff x="2356475" y="1706199"/>
              <a:chExt cx="250201" cy="99049"/>
            </a:xfrm>
            <a:solidFill>
              <a:srgbClr val="C00000"/>
            </a:solidFill>
          </p:grpSpPr>
          <p:sp>
            <p:nvSpPr>
              <p:cNvPr id="117" name="Znak minus 116">
                <a:extLst>
                  <a:ext uri="{FF2B5EF4-FFF2-40B4-BE49-F238E27FC236}">
                    <a16:creationId xmlns:a16="http://schemas.microsoft.com/office/drawing/2014/main" id="{585D339D-5316-C486-08B4-87CFFF2A7E34}"/>
                  </a:ext>
                </a:extLst>
              </p:cNvPr>
              <p:cNvSpPr/>
              <p:nvPr/>
            </p:nvSpPr>
            <p:spPr>
              <a:xfrm>
                <a:off x="2356475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Schemat blokowy: łącznik 117">
                <a:extLst>
                  <a:ext uri="{FF2B5EF4-FFF2-40B4-BE49-F238E27FC236}">
                    <a16:creationId xmlns:a16="http://schemas.microsoft.com/office/drawing/2014/main" id="{C79F2976-9E96-89AC-D4FE-C83063057546}"/>
                  </a:ext>
                </a:extLst>
              </p:cNvPr>
              <p:cNvSpPr/>
              <p:nvPr/>
            </p:nvSpPr>
            <p:spPr>
              <a:xfrm>
                <a:off x="2528178" y="1717441"/>
                <a:ext cx="78498" cy="76564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9" name="pole tekstowe 118">
              <a:extLst>
                <a:ext uri="{FF2B5EF4-FFF2-40B4-BE49-F238E27FC236}">
                  <a16:creationId xmlns:a16="http://schemas.microsoft.com/office/drawing/2014/main" id="{43A28DCB-2A61-03E5-9C51-A121FC343854}"/>
                </a:ext>
              </a:extLst>
            </p:cNvPr>
            <p:cNvSpPr txBox="1"/>
            <p:nvPr/>
          </p:nvSpPr>
          <p:spPr>
            <a:xfrm>
              <a:off x="4195758" y="4429995"/>
              <a:ext cx="6764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CD 70</a:t>
              </a:r>
            </a:p>
          </p:txBody>
        </p:sp>
        <p:sp>
          <p:nvSpPr>
            <p:cNvPr id="120" name="pole tekstowe 119">
              <a:extLst>
                <a:ext uri="{FF2B5EF4-FFF2-40B4-BE49-F238E27FC236}">
                  <a16:creationId xmlns:a16="http://schemas.microsoft.com/office/drawing/2014/main" id="{9589C612-1589-8964-88D0-99C2E910D5B8}"/>
                </a:ext>
              </a:extLst>
            </p:cNvPr>
            <p:cNvSpPr txBox="1"/>
            <p:nvPr/>
          </p:nvSpPr>
          <p:spPr>
            <a:xfrm>
              <a:off x="2570959" y="4958727"/>
              <a:ext cx="6764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CD 27</a:t>
              </a:r>
            </a:p>
          </p:txBody>
        </p:sp>
        <p:grpSp>
          <p:nvGrpSpPr>
            <p:cNvPr id="121" name="Grupa 120">
              <a:extLst>
                <a:ext uri="{FF2B5EF4-FFF2-40B4-BE49-F238E27FC236}">
                  <a16:creationId xmlns:a16="http://schemas.microsoft.com/office/drawing/2014/main" id="{F33D5F81-B593-5FF9-97CF-B2EE0FE24287}"/>
                </a:ext>
              </a:extLst>
            </p:cNvPr>
            <p:cNvGrpSpPr/>
            <p:nvPr/>
          </p:nvGrpSpPr>
          <p:grpSpPr>
            <a:xfrm rot="14049007">
              <a:off x="4076434" y="2293637"/>
              <a:ext cx="540434" cy="213946"/>
              <a:chOff x="2680132" y="1706199"/>
              <a:chExt cx="236308" cy="99049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22" name="Księżyc 121">
                <a:extLst>
                  <a:ext uri="{FF2B5EF4-FFF2-40B4-BE49-F238E27FC236}">
                    <a16:creationId xmlns:a16="http://schemas.microsoft.com/office/drawing/2014/main" id="{37B62D85-258D-F643-4A39-C4D7BD084932}"/>
                  </a:ext>
                </a:extLst>
              </p:cNvPr>
              <p:cNvSpPr/>
              <p:nvPr/>
            </p:nvSpPr>
            <p:spPr>
              <a:xfrm rot="10800000">
                <a:off x="2680132" y="1717441"/>
                <a:ext cx="45719" cy="76564"/>
              </a:xfrm>
              <a:prstGeom prst="mo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3" name="Znak minus 122">
                <a:extLst>
                  <a:ext uri="{FF2B5EF4-FFF2-40B4-BE49-F238E27FC236}">
                    <a16:creationId xmlns:a16="http://schemas.microsoft.com/office/drawing/2014/main" id="{EE788C33-4520-D947-A87B-C0B62E50246B}"/>
                  </a:ext>
                </a:extLst>
              </p:cNvPr>
              <p:cNvSpPr/>
              <p:nvPr/>
            </p:nvSpPr>
            <p:spPr>
              <a:xfrm>
                <a:off x="2682173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7" name="pole tekstowe 126">
              <a:extLst>
                <a:ext uri="{FF2B5EF4-FFF2-40B4-BE49-F238E27FC236}">
                  <a16:creationId xmlns:a16="http://schemas.microsoft.com/office/drawing/2014/main" id="{20DCF3FF-15F7-95AB-EC49-661624FDCE58}"/>
                </a:ext>
              </a:extLst>
            </p:cNvPr>
            <p:cNvSpPr txBox="1"/>
            <p:nvPr/>
          </p:nvSpPr>
          <p:spPr>
            <a:xfrm>
              <a:off x="3848496" y="1986431"/>
              <a:ext cx="6764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CD 27</a:t>
              </a:r>
            </a:p>
          </p:txBody>
        </p:sp>
        <p:sp>
          <p:nvSpPr>
            <p:cNvPr id="128" name="pole tekstowe 127">
              <a:extLst>
                <a:ext uri="{FF2B5EF4-FFF2-40B4-BE49-F238E27FC236}">
                  <a16:creationId xmlns:a16="http://schemas.microsoft.com/office/drawing/2014/main" id="{BFF40294-10A0-1994-788B-961602C8062F}"/>
                </a:ext>
              </a:extLst>
            </p:cNvPr>
            <p:cNvSpPr txBox="1"/>
            <p:nvPr/>
          </p:nvSpPr>
          <p:spPr>
            <a:xfrm>
              <a:off x="4745818" y="3126031"/>
              <a:ext cx="6764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CD 70</a:t>
              </a:r>
            </a:p>
          </p:txBody>
        </p:sp>
        <p:grpSp>
          <p:nvGrpSpPr>
            <p:cNvPr id="129" name="Grupa 128">
              <a:extLst>
                <a:ext uri="{FF2B5EF4-FFF2-40B4-BE49-F238E27FC236}">
                  <a16:creationId xmlns:a16="http://schemas.microsoft.com/office/drawing/2014/main" id="{021184DA-47EE-66E6-0AF6-BF86B10719CB}"/>
                </a:ext>
              </a:extLst>
            </p:cNvPr>
            <p:cNvGrpSpPr/>
            <p:nvPr/>
          </p:nvGrpSpPr>
          <p:grpSpPr>
            <a:xfrm rot="13941262">
              <a:off x="4476701" y="2812075"/>
              <a:ext cx="540434" cy="213947"/>
              <a:chOff x="2356475" y="1706199"/>
              <a:chExt cx="250201" cy="99049"/>
            </a:xfrm>
            <a:solidFill>
              <a:srgbClr val="C00000"/>
            </a:solidFill>
          </p:grpSpPr>
          <p:sp>
            <p:nvSpPr>
              <p:cNvPr id="130" name="Znak minus 129">
                <a:extLst>
                  <a:ext uri="{FF2B5EF4-FFF2-40B4-BE49-F238E27FC236}">
                    <a16:creationId xmlns:a16="http://schemas.microsoft.com/office/drawing/2014/main" id="{E0ECEFDA-5BF4-F0F4-58DA-9BF9FF6B2F00}"/>
                  </a:ext>
                </a:extLst>
              </p:cNvPr>
              <p:cNvSpPr/>
              <p:nvPr/>
            </p:nvSpPr>
            <p:spPr>
              <a:xfrm>
                <a:off x="2356475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1" name="Schemat blokowy: łącznik 130">
                <a:extLst>
                  <a:ext uri="{FF2B5EF4-FFF2-40B4-BE49-F238E27FC236}">
                    <a16:creationId xmlns:a16="http://schemas.microsoft.com/office/drawing/2014/main" id="{2A551E35-AA01-121F-DAEC-96DE6B44EB06}"/>
                  </a:ext>
                </a:extLst>
              </p:cNvPr>
              <p:cNvSpPr/>
              <p:nvPr/>
            </p:nvSpPr>
            <p:spPr>
              <a:xfrm>
                <a:off x="2528178" y="1717441"/>
                <a:ext cx="78498" cy="76564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2" name="Grupa 131">
              <a:extLst>
                <a:ext uri="{FF2B5EF4-FFF2-40B4-BE49-F238E27FC236}">
                  <a16:creationId xmlns:a16="http://schemas.microsoft.com/office/drawing/2014/main" id="{C2A54190-8B4F-4BA7-CE47-061BD4AEB8C0}"/>
                </a:ext>
              </a:extLst>
            </p:cNvPr>
            <p:cNvGrpSpPr/>
            <p:nvPr/>
          </p:nvGrpSpPr>
          <p:grpSpPr>
            <a:xfrm rot="20633432">
              <a:off x="187098" y="2003341"/>
              <a:ext cx="2457879" cy="1608032"/>
              <a:chOff x="2843343" y="1155627"/>
              <a:chExt cx="3277172" cy="2144043"/>
            </a:xfrm>
          </p:grpSpPr>
          <p:sp>
            <p:nvSpPr>
              <p:cNvPr id="133" name="Dowolny kształt: kształt 132">
                <a:extLst>
                  <a:ext uri="{FF2B5EF4-FFF2-40B4-BE49-F238E27FC236}">
                    <a16:creationId xmlns:a16="http://schemas.microsoft.com/office/drawing/2014/main" id="{398318A7-FE96-E33C-A228-ADA08796AFB0}"/>
                  </a:ext>
                </a:extLst>
              </p:cNvPr>
              <p:cNvSpPr/>
              <p:nvPr/>
            </p:nvSpPr>
            <p:spPr>
              <a:xfrm>
                <a:off x="2843343" y="1155627"/>
                <a:ext cx="3277172" cy="2144043"/>
              </a:xfrm>
              <a:custGeom>
                <a:avLst/>
                <a:gdLst>
                  <a:gd name="connsiteX0" fmla="*/ 597529 w 3277172"/>
                  <a:gd name="connsiteY0" fmla="*/ 636752 h 2144043"/>
                  <a:gd name="connsiteX1" fmla="*/ 838161 w 3277172"/>
                  <a:gd name="connsiteY1" fmla="*/ 78487 h 2144043"/>
                  <a:gd name="connsiteX2" fmla="*/ 1434927 w 3277172"/>
                  <a:gd name="connsiteY2" fmla="*/ 367245 h 2144043"/>
                  <a:gd name="connsiteX3" fmla="*/ 2301201 w 3277172"/>
                  <a:gd name="connsiteY3" fmla="*/ 11110 h 2144043"/>
                  <a:gd name="connsiteX4" fmla="*/ 2676586 w 3277172"/>
                  <a:gd name="connsiteY4" fmla="*/ 126613 h 2144043"/>
                  <a:gd name="connsiteX5" fmla="*/ 2532207 w 3277172"/>
                  <a:gd name="connsiteY5" fmla="*/ 492373 h 2144043"/>
                  <a:gd name="connsiteX6" fmla="*/ 3090472 w 3277172"/>
                  <a:gd name="connsiteY6" fmla="*/ 559750 h 2144043"/>
                  <a:gd name="connsiteX7" fmla="*/ 2869091 w 3277172"/>
                  <a:gd name="connsiteY7" fmla="*/ 1021762 h 2144043"/>
                  <a:gd name="connsiteX8" fmla="*/ 3273352 w 3277172"/>
                  <a:gd name="connsiteY8" fmla="*/ 1233518 h 2144043"/>
                  <a:gd name="connsiteX9" fmla="*/ 2580333 w 3277172"/>
                  <a:gd name="connsiteY9" fmla="*/ 1618529 h 2144043"/>
                  <a:gd name="connsiteX10" fmla="*/ 2580333 w 3277172"/>
                  <a:gd name="connsiteY10" fmla="*/ 2138293 h 2144043"/>
                  <a:gd name="connsiteX11" fmla="*/ 1945066 w 3277172"/>
                  <a:gd name="connsiteY11" fmla="*/ 1907287 h 2144043"/>
                  <a:gd name="connsiteX12" fmla="*/ 1444552 w 3277172"/>
                  <a:gd name="connsiteY12" fmla="*/ 2080541 h 2144043"/>
                  <a:gd name="connsiteX13" fmla="*/ 1040291 w 3277172"/>
                  <a:gd name="connsiteY13" fmla="*/ 1647405 h 2144043"/>
                  <a:gd name="connsiteX14" fmla="*/ 270270 w 3277172"/>
                  <a:gd name="connsiteY14" fmla="*/ 1599278 h 2144043"/>
                  <a:gd name="connsiteX15" fmla="*/ 703407 w 3277172"/>
                  <a:gd name="connsiteY15" fmla="*/ 1137266 h 2144043"/>
                  <a:gd name="connsiteX16" fmla="*/ 763 w 3277172"/>
                  <a:gd name="connsiteY16" fmla="*/ 752255 h 2144043"/>
                  <a:gd name="connsiteX17" fmla="*/ 597529 w 3277172"/>
                  <a:gd name="connsiteY17" fmla="*/ 636752 h 2144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77172" h="2144043">
                    <a:moveTo>
                      <a:pt x="597529" y="636752"/>
                    </a:moveTo>
                    <a:cubicBezTo>
                      <a:pt x="737095" y="524457"/>
                      <a:pt x="698595" y="123405"/>
                      <a:pt x="838161" y="78487"/>
                    </a:cubicBezTo>
                    <a:cubicBezTo>
                      <a:pt x="977727" y="33569"/>
                      <a:pt x="1191087" y="378474"/>
                      <a:pt x="1434927" y="367245"/>
                    </a:cubicBezTo>
                    <a:cubicBezTo>
                      <a:pt x="1678767" y="356015"/>
                      <a:pt x="2094258" y="51215"/>
                      <a:pt x="2301201" y="11110"/>
                    </a:cubicBezTo>
                    <a:cubicBezTo>
                      <a:pt x="2508144" y="-28995"/>
                      <a:pt x="2638085" y="46402"/>
                      <a:pt x="2676586" y="126613"/>
                    </a:cubicBezTo>
                    <a:cubicBezTo>
                      <a:pt x="2715087" y="206823"/>
                      <a:pt x="2463226" y="420183"/>
                      <a:pt x="2532207" y="492373"/>
                    </a:cubicBezTo>
                    <a:cubicBezTo>
                      <a:pt x="2601188" y="564562"/>
                      <a:pt x="3034325" y="471519"/>
                      <a:pt x="3090472" y="559750"/>
                    </a:cubicBezTo>
                    <a:cubicBezTo>
                      <a:pt x="3146619" y="647981"/>
                      <a:pt x="2838611" y="909467"/>
                      <a:pt x="2869091" y="1021762"/>
                    </a:cubicBezTo>
                    <a:cubicBezTo>
                      <a:pt x="2899571" y="1134057"/>
                      <a:pt x="3321478" y="1134057"/>
                      <a:pt x="3273352" y="1233518"/>
                    </a:cubicBezTo>
                    <a:cubicBezTo>
                      <a:pt x="3225226" y="1332979"/>
                      <a:pt x="2695836" y="1467733"/>
                      <a:pt x="2580333" y="1618529"/>
                    </a:cubicBezTo>
                    <a:cubicBezTo>
                      <a:pt x="2464830" y="1769325"/>
                      <a:pt x="2686211" y="2090167"/>
                      <a:pt x="2580333" y="2138293"/>
                    </a:cubicBezTo>
                    <a:cubicBezTo>
                      <a:pt x="2474455" y="2186419"/>
                      <a:pt x="2134363" y="1916912"/>
                      <a:pt x="1945066" y="1907287"/>
                    </a:cubicBezTo>
                    <a:cubicBezTo>
                      <a:pt x="1755769" y="1897662"/>
                      <a:pt x="1595348" y="2123855"/>
                      <a:pt x="1444552" y="2080541"/>
                    </a:cubicBezTo>
                    <a:cubicBezTo>
                      <a:pt x="1293756" y="2037227"/>
                      <a:pt x="1236005" y="1727616"/>
                      <a:pt x="1040291" y="1647405"/>
                    </a:cubicBezTo>
                    <a:cubicBezTo>
                      <a:pt x="844577" y="1567194"/>
                      <a:pt x="326417" y="1684301"/>
                      <a:pt x="270270" y="1599278"/>
                    </a:cubicBezTo>
                    <a:cubicBezTo>
                      <a:pt x="214123" y="1514255"/>
                      <a:pt x="748325" y="1278437"/>
                      <a:pt x="703407" y="1137266"/>
                    </a:cubicBezTo>
                    <a:cubicBezTo>
                      <a:pt x="658489" y="996096"/>
                      <a:pt x="23222" y="837278"/>
                      <a:pt x="763" y="752255"/>
                    </a:cubicBezTo>
                    <a:cubicBezTo>
                      <a:pt x="-21696" y="667232"/>
                      <a:pt x="457963" y="749047"/>
                      <a:pt x="597529" y="636752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" name="Dowolny kształt: kształt 133">
                <a:extLst>
                  <a:ext uri="{FF2B5EF4-FFF2-40B4-BE49-F238E27FC236}">
                    <a16:creationId xmlns:a16="http://schemas.microsoft.com/office/drawing/2014/main" id="{7FFF2A48-67B2-651D-A3B7-64AE88278ED4}"/>
                  </a:ext>
                </a:extLst>
              </p:cNvPr>
              <p:cNvSpPr/>
              <p:nvPr/>
            </p:nvSpPr>
            <p:spPr>
              <a:xfrm rot="474978">
                <a:off x="3984367" y="1861788"/>
                <a:ext cx="1081001" cy="731719"/>
              </a:xfrm>
              <a:custGeom>
                <a:avLst/>
                <a:gdLst>
                  <a:gd name="connsiteX0" fmla="*/ 698711 w 3070527"/>
                  <a:gd name="connsiteY0" fmla="*/ 48703 h 2487760"/>
                  <a:gd name="connsiteX1" fmla="*/ 2163444 w 3070527"/>
                  <a:gd name="connsiteY1" fmla="*/ 65636 h 2487760"/>
                  <a:gd name="connsiteX2" fmla="*/ 2857711 w 3070527"/>
                  <a:gd name="connsiteY2" fmla="*/ 624436 h 2487760"/>
                  <a:gd name="connsiteX3" fmla="*/ 3069378 w 3070527"/>
                  <a:gd name="connsiteY3" fmla="*/ 1386436 h 2487760"/>
                  <a:gd name="connsiteX4" fmla="*/ 2789978 w 3070527"/>
                  <a:gd name="connsiteY4" fmla="*/ 2012970 h 2487760"/>
                  <a:gd name="connsiteX5" fmla="*/ 1867111 w 3070527"/>
                  <a:gd name="connsiteY5" fmla="*/ 2402436 h 2487760"/>
                  <a:gd name="connsiteX6" fmla="*/ 986578 w 3070527"/>
                  <a:gd name="connsiteY6" fmla="*/ 2453236 h 2487760"/>
                  <a:gd name="connsiteX7" fmla="*/ 283844 w 3070527"/>
                  <a:gd name="connsiteY7" fmla="*/ 1979103 h 2487760"/>
                  <a:gd name="connsiteX8" fmla="*/ 4444 w 3070527"/>
                  <a:gd name="connsiteY8" fmla="*/ 1183236 h 2487760"/>
                  <a:gd name="connsiteX9" fmla="*/ 156844 w 3070527"/>
                  <a:gd name="connsiteY9" fmla="*/ 404303 h 2487760"/>
                  <a:gd name="connsiteX10" fmla="*/ 698711 w 3070527"/>
                  <a:gd name="connsiteY10" fmla="*/ 48703 h 2487760"/>
                  <a:gd name="connsiteX0" fmla="*/ 775466 w 3071082"/>
                  <a:gd name="connsiteY0" fmla="*/ 93851 h 2456708"/>
                  <a:gd name="connsiteX1" fmla="*/ 2163999 w 3071082"/>
                  <a:gd name="connsiteY1" fmla="*/ 34584 h 2456708"/>
                  <a:gd name="connsiteX2" fmla="*/ 2858266 w 3071082"/>
                  <a:gd name="connsiteY2" fmla="*/ 593384 h 2456708"/>
                  <a:gd name="connsiteX3" fmla="*/ 3069933 w 3071082"/>
                  <a:gd name="connsiteY3" fmla="*/ 1355384 h 2456708"/>
                  <a:gd name="connsiteX4" fmla="*/ 2790533 w 3071082"/>
                  <a:gd name="connsiteY4" fmla="*/ 1981918 h 2456708"/>
                  <a:gd name="connsiteX5" fmla="*/ 1867666 w 3071082"/>
                  <a:gd name="connsiteY5" fmla="*/ 2371384 h 2456708"/>
                  <a:gd name="connsiteX6" fmla="*/ 987133 w 3071082"/>
                  <a:gd name="connsiteY6" fmla="*/ 2422184 h 2456708"/>
                  <a:gd name="connsiteX7" fmla="*/ 284399 w 3071082"/>
                  <a:gd name="connsiteY7" fmla="*/ 1948051 h 2456708"/>
                  <a:gd name="connsiteX8" fmla="*/ 4999 w 3071082"/>
                  <a:gd name="connsiteY8" fmla="*/ 1152184 h 2456708"/>
                  <a:gd name="connsiteX9" fmla="*/ 157399 w 3071082"/>
                  <a:gd name="connsiteY9" fmla="*/ 373251 h 2456708"/>
                  <a:gd name="connsiteX10" fmla="*/ 775466 w 3071082"/>
                  <a:gd name="connsiteY10" fmla="*/ 93851 h 2456708"/>
                  <a:gd name="connsiteX0" fmla="*/ 772627 w 3068243"/>
                  <a:gd name="connsiteY0" fmla="*/ 96936 h 2459793"/>
                  <a:gd name="connsiteX1" fmla="*/ 2161160 w 3068243"/>
                  <a:gd name="connsiteY1" fmla="*/ 37669 h 2459793"/>
                  <a:gd name="connsiteX2" fmla="*/ 2855427 w 3068243"/>
                  <a:gd name="connsiteY2" fmla="*/ 596469 h 2459793"/>
                  <a:gd name="connsiteX3" fmla="*/ 3067094 w 3068243"/>
                  <a:gd name="connsiteY3" fmla="*/ 1358469 h 2459793"/>
                  <a:gd name="connsiteX4" fmla="*/ 2787694 w 3068243"/>
                  <a:gd name="connsiteY4" fmla="*/ 1985003 h 2459793"/>
                  <a:gd name="connsiteX5" fmla="*/ 1864827 w 3068243"/>
                  <a:gd name="connsiteY5" fmla="*/ 2374469 h 2459793"/>
                  <a:gd name="connsiteX6" fmla="*/ 984294 w 3068243"/>
                  <a:gd name="connsiteY6" fmla="*/ 2425269 h 2459793"/>
                  <a:gd name="connsiteX7" fmla="*/ 281560 w 3068243"/>
                  <a:gd name="connsiteY7" fmla="*/ 1951136 h 2459793"/>
                  <a:gd name="connsiteX8" fmla="*/ 2160 w 3068243"/>
                  <a:gd name="connsiteY8" fmla="*/ 1155269 h 2459793"/>
                  <a:gd name="connsiteX9" fmla="*/ 247693 w 3068243"/>
                  <a:gd name="connsiteY9" fmla="*/ 469469 h 2459793"/>
                  <a:gd name="connsiteX10" fmla="*/ 772627 w 3068243"/>
                  <a:gd name="connsiteY10" fmla="*/ 96936 h 2459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68243" h="2459793">
                    <a:moveTo>
                      <a:pt x="772627" y="96936"/>
                    </a:moveTo>
                    <a:cubicBezTo>
                      <a:pt x="1091538" y="24969"/>
                      <a:pt x="1814027" y="-45586"/>
                      <a:pt x="2161160" y="37669"/>
                    </a:cubicBezTo>
                    <a:cubicBezTo>
                      <a:pt x="2508293" y="120924"/>
                      <a:pt x="2704438" y="376336"/>
                      <a:pt x="2855427" y="596469"/>
                    </a:cubicBezTo>
                    <a:cubicBezTo>
                      <a:pt x="3006416" y="816602"/>
                      <a:pt x="3078383" y="1127047"/>
                      <a:pt x="3067094" y="1358469"/>
                    </a:cubicBezTo>
                    <a:cubicBezTo>
                      <a:pt x="3055805" y="1589891"/>
                      <a:pt x="2988072" y="1815670"/>
                      <a:pt x="2787694" y="1985003"/>
                    </a:cubicBezTo>
                    <a:cubicBezTo>
                      <a:pt x="2587316" y="2154336"/>
                      <a:pt x="2165394" y="2301091"/>
                      <a:pt x="1864827" y="2374469"/>
                    </a:cubicBezTo>
                    <a:cubicBezTo>
                      <a:pt x="1564260" y="2447847"/>
                      <a:pt x="1248172" y="2495824"/>
                      <a:pt x="984294" y="2425269"/>
                    </a:cubicBezTo>
                    <a:cubicBezTo>
                      <a:pt x="720416" y="2354714"/>
                      <a:pt x="445249" y="2162803"/>
                      <a:pt x="281560" y="1951136"/>
                    </a:cubicBezTo>
                    <a:cubicBezTo>
                      <a:pt x="117871" y="1739469"/>
                      <a:pt x="23327" y="1417736"/>
                      <a:pt x="2160" y="1155269"/>
                    </a:cubicBezTo>
                    <a:cubicBezTo>
                      <a:pt x="-19007" y="892802"/>
                      <a:pt x="119282" y="645858"/>
                      <a:pt x="247693" y="469469"/>
                    </a:cubicBezTo>
                    <a:cubicBezTo>
                      <a:pt x="376104" y="293080"/>
                      <a:pt x="453716" y="168903"/>
                      <a:pt x="772627" y="96936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13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5" name="Grupa 134">
              <a:extLst>
                <a:ext uri="{FF2B5EF4-FFF2-40B4-BE49-F238E27FC236}">
                  <a16:creationId xmlns:a16="http://schemas.microsoft.com/office/drawing/2014/main" id="{776EED61-61BC-ECB6-B65A-0F0B176F96CF}"/>
                </a:ext>
              </a:extLst>
            </p:cNvPr>
            <p:cNvGrpSpPr/>
            <p:nvPr/>
          </p:nvGrpSpPr>
          <p:grpSpPr>
            <a:xfrm rot="4465439">
              <a:off x="1712791" y="4009385"/>
              <a:ext cx="540434" cy="213946"/>
              <a:chOff x="2680132" y="1706199"/>
              <a:chExt cx="236308" cy="99049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136" name="Księżyc 135">
                <a:extLst>
                  <a:ext uri="{FF2B5EF4-FFF2-40B4-BE49-F238E27FC236}">
                    <a16:creationId xmlns:a16="http://schemas.microsoft.com/office/drawing/2014/main" id="{C6CB7145-C30B-6CB5-D8B3-486A9457E418}"/>
                  </a:ext>
                </a:extLst>
              </p:cNvPr>
              <p:cNvSpPr/>
              <p:nvPr/>
            </p:nvSpPr>
            <p:spPr>
              <a:xfrm rot="10800000">
                <a:off x="2680132" y="1717441"/>
                <a:ext cx="45719" cy="76564"/>
              </a:xfrm>
              <a:prstGeom prst="mo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Znak minus 136">
                <a:extLst>
                  <a:ext uri="{FF2B5EF4-FFF2-40B4-BE49-F238E27FC236}">
                    <a16:creationId xmlns:a16="http://schemas.microsoft.com/office/drawing/2014/main" id="{F5D997AC-82E9-32DD-3B16-EEB6A7409A38}"/>
                  </a:ext>
                </a:extLst>
              </p:cNvPr>
              <p:cNvSpPr/>
              <p:nvPr/>
            </p:nvSpPr>
            <p:spPr>
              <a:xfrm>
                <a:off x="2682173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8" name="Grupa 137">
              <a:extLst>
                <a:ext uri="{FF2B5EF4-FFF2-40B4-BE49-F238E27FC236}">
                  <a16:creationId xmlns:a16="http://schemas.microsoft.com/office/drawing/2014/main" id="{1CCDAA62-8AEC-AD0F-00F9-23D303BAFB58}"/>
                </a:ext>
              </a:extLst>
            </p:cNvPr>
            <p:cNvGrpSpPr/>
            <p:nvPr/>
          </p:nvGrpSpPr>
          <p:grpSpPr>
            <a:xfrm rot="4448173">
              <a:off x="1535977" y="3381777"/>
              <a:ext cx="540434" cy="213947"/>
              <a:chOff x="2356475" y="1706199"/>
              <a:chExt cx="250201" cy="99049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139" name="Znak minus 138">
                <a:extLst>
                  <a:ext uri="{FF2B5EF4-FFF2-40B4-BE49-F238E27FC236}">
                    <a16:creationId xmlns:a16="http://schemas.microsoft.com/office/drawing/2014/main" id="{585C7DB4-567E-4F7F-F427-7CC806D14438}"/>
                  </a:ext>
                </a:extLst>
              </p:cNvPr>
              <p:cNvSpPr/>
              <p:nvPr/>
            </p:nvSpPr>
            <p:spPr>
              <a:xfrm>
                <a:off x="2356475" y="1706199"/>
                <a:ext cx="234267" cy="99049"/>
              </a:xfrm>
              <a:prstGeom prst="mathMinu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Schemat blokowy: łącznik 139">
                <a:extLst>
                  <a:ext uri="{FF2B5EF4-FFF2-40B4-BE49-F238E27FC236}">
                    <a16:creationId xmlns:a16="http://schemas.microsoft.com/office/drawing/2014/main" id="{91B6DBC5-E07B-4DA5-8FCD-441A2D1F050F}"/>
                  </a:ext>
                </a:extLst>
              </p:cNvPr>
              <p:cNvSpPr/>
              <p:nvPr/>
            </p:nvSpPr>
            <p:spPr>
              <a:xfrm>
                <a:off x="2528178" y="1717441"/>
                <a:ext cx="78498" cy="76564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44" name="pole tekstowe 143">
              <a:extLst>
                <a:ext uri="{FF2B5EF4-FFF2-40B4-BE49-F238E27FC236}">
                  <a16:creationId xmlns:a16="http://schemas.microsoft.com/office/drawing/2014/main" id="{AD98EF97-F821-D365-5B0F-F1BB15FEC907}"/>
                </a:ext>
              </a:extLst>
            </p:cNvPr>
            <p:cNvSpPr txBox="1"/>
            <p:nvPr/>
          </p:nvSpPr>
          <p:spPr>
            <a:xfrm>
              <a:off x="1770332" y="4339005"/>
              <a:ext cx="7640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CTLA-4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" name="pole tekstowe 144">
              <a:extLst>
                <a:ext uri="{FF2B5EF4-FFF2-40B4-BE49-F238E27FC236}">
                  <a16:creationId xmlns:a16="http://schemas.microsoft.com/office/drawing/2014/main" id="{09C0FDB2-4B1F-8D15-6020-F00203BB9F18}"/>
                </a:ext>
              </a:extLst>
            </p:cNvPr>
            <p:cNvSpPr txBox="1"/>
            <p:nvPr/>
          </p:nvSpPr>
          <p:spPr>
            <a:xfrm>
              <a:off x="1343283" y="3010455"/>
              <a:ext cx="8297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CD80/86</a:t>
              </a:r>
              <a:endPara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pole tekstowe 145">
              <a:extLst>
                <a:ext uri="{FF2B5EF4-FFF2-40B4-BE49-F238E27FC236}">
                  <a16:creationId xmlns:a16="http://schemas.microsoft.com/office/drawing/2014/main" id="{2B18B561-FE71-86D3-6DDB-2FB3039FF097}"/>
                </a:ext>
              </a:extLst>
            </p:cNvPr>
            <p:cNvSpPr txBox="1"/>
            <p:nvPr/>
          </p:nvSpPr>
          <p:spPr>
            <a:xfrm>
              <a:off x="1162005" y="2597558"/>
              <a:ext cx="153035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7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APC</a:t>
              </a:r>
            </a:p>
          </p:txBody>
        </p:sp>
        <p:sp>
          <p:nvSpPr>
            <p:cNvPr id="91" name="pole tekstowe 90">
              <a:extLst>
                <a:ext uri="{FF2B5EF4-FFF2-40B4-BE49-F238E27FC236}">
                  <a16:creationId xmlns:a16="http://schemas.microsoft.com/office/drawing/2014/main" id="{21EB366E-764D-53EC-E514-32A19C606352}"/>
                </a:ext>
              </a:extLst>
            </p:cNvPr>
            <p:cNvSpPr txBox="1"/>
            <p:nvPr/>
          </p:nvSpPr>
          <p:spPr>
            <a:xfrm>
              <a:off x="3211392" y="1718008"/>
              <a:ext cx="1015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NK cell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1551</TotalTime>
  <Words>35</Words>
  <Application>Microsoft Macintosh PowerPoint</Application>
  <PresentationFormat>Pokaz na ekranie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Bartosz Puła</cp:lastModifiedBy>
  <cp:revision>18</cp:revision>
  <dcterms:created xsi:type="dcterms:W3CDTF">2024-08-08T18:46:16Z</dcterms:created>
  <dcterms:modified xsi:type="dcterms:W3CDTF">2024-09-13T10:10:17Z</dcterms:modified>
</cp:coreProperties>
</file>